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lGOQHtWtORNliQZBeWhzb7kuG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สไลด์ชื่อเรื่อ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ชื่อเรื่องและข้อความแนวตั้ง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ข้อความและชื่อเรื่องแนวตั้ง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ชื่อเรื่องและเนื้อหา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การเปรียบเทียบ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ส่วนหัวของส่วน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เนื้อหา 2 ส่วน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เฉพาะชื่อเรื่อง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ว่างเปล่า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เนื้อหาพร้อมคำอธิบายภาพ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รูปภาพพร้อมคำอธิบายภาพ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3D48-F3E0-4313-945A-63A17C4BE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512AA-1BC0-42F1-B195-03088796D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3;p2">
            <a:extLst>
              <a:ext uri="{FF2B5EF4-FFF2-40B4-BE49-F238E27FC236}">
                <a16:creationId xmlns:a16="http://schemas.microsoft.com/office/drawing/2014/main" id="{5AAE7990-84E5-4346-A693-FE7908D21C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6670" y="0"/>
            <a:ext cx="7352522" cy="73525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335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3776" y="1892322"/>
            <a:ext cx="2105526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2" name="Google Shape;18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4531" y="1909445"/>
            <a:ext cx="2119338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454" y="1920875"/>
            <a:ext cx="2110153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4" name="Google Shape;18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546" y="1909445"/>
            <a:ext cx="2099032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0730" y="475562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4945" y="1547463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503415" y="5937813"/>
            <a:ext cx="30570660" cy="92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03415" y="6501556"/>
            <a:ext cx="13634368" cy="4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Admin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can approve the request of users that want to become the seller and look after the products and users. </a:t>
            </a:r>
            <a:endParaRPr/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24863">
            <a:off x="12297630" y="5111363"/>
            <a:ext cx="2291626" cy="1855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8"/>
          <p:cNvGrpSpPr/>
          <p:nvPr/>
        </p:nvGrpSpPr>
        <p:grpSpPr>
          <a:xfrm>
            <a:off x="-99349" y="3659529"/>
            <a:ext cx="4693975" cy="3441539"/>
            <a:chOff x="-99349" y="3659529"/>
            <a:chExt cx="4693975" cy="3441539"/>
          </a:xfrm>
        </p:grpSpPr>
        <p:pic>
          <p:nvPicPr>
            <p:cNvPr id="199" name="Google Shape;199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215208" y="3659529"/>
              <a:ext cx="3379418" cy="3441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99349" y="5049158"/>
              <a:ext cx="1371293" cy="166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75218" y="756229"/>
            <a:ext cx="426757" cy="39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6100" y="1892322"/>
            <a:ext cx="2080878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7" name="Google Shape;20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8343" y="1920875"/>
            <a:ext cx="2105526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2454" y="1892322"/>
            <a:ext cx="2099843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9" name="Google Shape;209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546" y="1892322"/>
            <a:ext cx="2130592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920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Third party login and register system to improve the convenient of the software.</a:t>
            </a:r>
            <a:endParaRPr/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4822" y="478685"/>
            <a:ext cx="2743200" cy="60141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33978" y="3414793"/>
            <a:ext cx="2002746" cy="355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5218" y="756229"/>
            <a:ext cx="426757" cy="39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75161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 Factor authentication system to improve the system security.</a:t>
            </a:r>
            <a:endParaRPr/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4906" y="440524"/>
            <a:ext cx="2743200" cy="605235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grpSp>
        <p:nvGrpSpPr>
          <p:cNvPr id="228" name="Google Shape;228;p10"/>
          <p:cNvGrpSpPr/>
          <p:nvPr/>
        </p:nvGrpSpPr>
        <p:grpSpPr>
          <a:xfrm>
            <a:off x="-2026174" y="4978474"/>
            <a:ext cx="2026174" cy="1879526"/>
            <a:chOff x="6575900" y="1663200"/>
            <a:chExt cx="719850" cy="667750"/>
          </a:xfrm>
        </p:grpSpPr>
        <p:sp>
          <p:nvSpPr>
            <p:cNvPr id="229" name="Google Shape;229;p10"/>
            <p:cNvSpPr/>
            <p:nvPr/>
          </p:nvSpPr>
          <p:spPr>
            <a:xfrm>
              <a:off x="6776875" y="2180200"/>
              <a:ext cx="69100" cy="146225"/>
            </a:xfrm>
            <a:custGeom>
              <a:avLst/>
              <a:gdLst/>
              <a:ahLst/>
              <a:cxnLst/>
              <a:rect l="l" t="t" r="r" b="b"/>
              <a:pathLst>
                <a:path w="2764" h="5849" extrusionOk="0">
                  <a:moveTo>
                    <a:pt x="0" y="1"/>
                  </a:moveTo>
                  <a:cubicBezTo>
                    <a:pt x="39" y="1759"/>
                    <a:pt x="58" y="3518"/>
                    <a:pt x="77" y="5276"/>
                  </a:cubicBezTo>
                  <a:cubicBezTo>
                    <a:pt x="8" y="5570"/>
                    <a:pt x="248" y="5849"/>
                    <a:pt x="535" y="5849"/>
                  </a:cubicBezTo>
                  <a:cubicBezTo>
                    <a:pt x="569" y="5849"/>
                    <a:pt x="603" y="5845"/>
                    <a:pt x="638" y="5837"/>
                  </a:cubicBezTo>
                  <a:lnTo>
                    <a:pt x="2763" y="5837"/>
                  </a:lnTo>
                  <a:cubicBezTo>
                    <a:pt x="2242" y="5643"/>
                    <a:pt x="1643" y="5373"/>
                    <a:pt x="1565" y="4832"/>
                  </a:cubicBezTo>
                  <a:cubicBezTo>
                    <a:pt x="1565" y="4658"/>
                    <a:pt x="1565" y="4503"/>
                    <a:pt x="1604" y="4349"/>
                  </a:cubicBezTo>
                  <a:cubicBezTo>
                    <a:pt x="1875" y="2919"/>
                    <a:pt x="2164" y="1508"/>
                    <a:pt x="2435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7069150" y="2121750"/>
              <a:ext cx="77325" cy="208725"/>
            </a:xfrm>
            <a:custGeom>
              <a:avLst/>
              <a:gdLst/>
              <a:ahLst/>
              <a:cxnLst/>
              <a:rect l="l" t="t" r="r" b="b"/>
              <a:pathLst>
                <a:path w="3093" h="8349" extrusionOk="0">
                  <a:moveTo>
                    <a:pt x="3092" y="0"/>
                  </a:moveTo>
                  <a:lnTo>
                    <a:pt x="0" y="116"/>
                  </a:lnTo>
                  <a:cubicBezTo>
                    <a:pt x="0" y="116"/>
                    <a:pt x="0" y="8271"/>
                    <a:pt x="155" y="8271"/>
                  </a:cubicBezTo>
                  <a:cubicBezTo>
                    <a:pt x="310" y="8271"/>
                    <a:pt x="1141" y="8349"/>
                    <a:pt x="1141" y="8349"/>
                  </a:cubicBezTo>
                  <a:cubicBezTo>
                    <a:pt x="1624" y="8329"/>
                    <a:pt x="2107" y="8252"/>
                    <a:pt x="2590" y="8136"/>
                  </a:cubicBezTo>
                  <a:cubicBezTo>
                    <a:pt x="2300" y="7769"/>
                    <a:pt x="1856" y="7537"/>
                    <a:pt x="1392" y="7518"/>
                  </a:cubicBezTo>
                  <a:cubicBezTo>
                    <a:pt x="1817" y="4986"/>
                    <a:pt x="2397" y="2474"/>
                    <a:pt x="309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6677825" y="2161350"/>
              <a:ext cx="69600" cy="162450"/>
            </a:xfrm>
            <a:custGeom>
              <a:avLst/>
              <a:gdLst/>
              <a:ahLst/>
              <a:cxnLst/>
              <a:rect l="l" t="t" r="r" b="b"/>
              <a:pathLst>
                <a:path w="2784" h="6498" extrusionOk="0">
                  <a:moveTo>
                    <a:pt x="1" y="1"/>
                  </a:moveTo>
                  <a:lnTo>
                    <a:pt x="1" y="1"/>
                  </a:lnTo>
                  <a:cubicBezTo>
                    <a:pt x="290" y="2030"/>
                    <a:pt x="561" y="4059"/>
                    <a:pt x="851" y="6088"/>
                  </a:cubicBezTo>
                  <a:cubicBezTo>
                    <a:pt x="851" y="6185"/>
                    <a:pt x="890" y="6281"/>
                    <a:pt x="947" y="6359"/>
                  </a:cubicBezTo>
                  <a:cubicBezTo>
                    <a:pt x="1048" y="6443"/>
                    <a:pt x="1179" y="6498"/>
                    <a:pt x="1313" y="6498"/>
                  </a:cubicBezTo>
                  <a:cubicBezTo>
                    <a:pt x="1333" y="6498"/>
                    <a:pt x="1353" y="6496"/>
                    <a:pt x="1373" y="6494"/>
                  </a:cubicBezTo>
                  <a:cubicBezTo>
                    <a:pt x="1856" y="6494"/>
                    <a:pt x="2320" y="6475"/>
                    <a:pt x="2783" y="6436"/>
                  </a:cubicBezTo>
                  <a:cubicBezTo>
                    <a:pt x="2416" y="6262"/>
                    <a:pt x="2146" y="5914"/>
                    <a:pt x="2088" y="5508"/>
                  </a:cubicBezTo>
                  <a:cubicBezTo>
                    <a:pt x="2030" y="5122"/>
                    <a:pt x="2030" y="4697"/>
                    <a:pt x="2107" y="4310"/>
                  </a:cubicBezTo>
                  <a:cubicBezTo>
                    <a:pt x="2262" y="3035"/>
                    <a:pt x="2416" y="1760"/>
                    <a:pt x="2590" y="4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7020350" y="2175375"/>
              <a:ext cx="73950" cy="155575"/>
            </a:xfrm>
            <a:custGeom>
              <a:avLst/>
              <a:gdLst/>
              <a:ahLst/>
              <a:cxnLst/>
              <a:rect l="l" t="t" r="r" b="b"/>
              <a:pathLst>
                <a:path w="2958" h="6223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933"/>
                    <a:pt x="329" y="3865"/>
                    <a:pt x="503" y="5798"/>
                  </a:cubicBezTo>
                  <a:cubicBezTo>
                    <a:pt x="503" y="5972"/>
                    <a:pt x="542" y="6165"/>
                    <a:pt x="696" y="6204"/>
                  </a:cubicBezTo>
                  <a:cubicBezTo>
                    <a:pt x="754" y="6223"/>
                    <a:pt x="793" y="6223"/>
                    <a:pt x="851" y="6223"/>
                  </a:cubicBezTo>
                  <a:lnTo>
                    <a:pt x="2957" y="6223"/>
                  </a:lnTo>
                  <a:lnTo>
                    <a:pt x="2107" y="5662"/>
                  </a:lnTo>
                  <a:cubicBezTo>
                    <a:pt x="2030" y="5624"/>
                    <a:pt x="1952" y="5546"/>
                    <a:pt x="1894" y="5489"/>
                  </a:cubicBezTo>
                  <a:cubicBezTo>
                    <a:pt x="1720" y="5257"/>
                    <a:pt x="1817" y="4947"/>
                    <a:pt x="1894" y="4677"/>
                  </a:cubicBezTo>
                  <a:cubicBezTo>
                    <a:pt x="2320" y="3170"/>
                    <a:pt x="2107" y="1488"/>
                    <a:pt x="2783" y="5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6959975" y="1663200"/>
              <a:ext cx="335775" cy="292275"/>
            </a:xfrm>
            <a:custGeom>
              <a:avLst/>
              <a:gdLst/>
              <a:ahLst/>
              <a:cxnLst/>
              <a:rect l="l" t="t" r="r" b="b"/>
              <a:pathLst>
                <a:path w="13431" h="11691" extrusionOk="0">
                  <a:moveTo>
                    <a:pt x="6174" y="1"/>
                  </a:moveTo>
                  <a:cubicBezTo>
                    <a:pt x="4491" y="1"/>
                    <a:pt x="2854" y="1507"/>
                    <a:pt x="3362" y="3540"/>
                  </a:cubicBezTo>
                  <a:cubicBezTo>
                    <a:pt x="3108" y="3321"/>
                    <a:pt x="2790" y="3223"/>
                    <a:pt x="2462" y="3223"/>
                  </a:cubicBezTo>
                  <a:cubicBezTo>
                    <a:pt x="1893" y="3223"/>
                    <a:pt x="1297" y="3518"/>
                    <a:pt x="966" y="3984"/>
                  </a:cubicBezTo>
                  <a:cubicBezTo>
                    <a:pt x="445" y="4738"/>
                    <a:pt x="483" y="5782"/>
                    <a:pt x="812" y="6632"/>
                  </a:cubicBezTo>
                  <a:cubicBezTo>
                    <a:pt x="928" y="6825"/>
                    <a:pt x="986" y="7076"/>
                    <a:pt x="928" y="7308"/>
                  </a:cubicBezTo>
                  <a:cubicBezTo>
                    <a:pt x="850" y="7463"/>
                    <a:pt x="754" y="7579"/>
                    <a:pt x="638" y="7695"/>
                  </a:cubicBezTo>
                  <a:cubicBezTo>
                    <a:pt x="0" y="8390"/>
                    <a:pt x="387" y="9608"/>
                    <a:pt x="1198" y="10110"/>
                  </a:cubicBezTo>
                  <a:cubicBezTo>
                    <a:pt x="1614" y="10358"/>
                    <a:pt x="2086" y="10458"/>
                    <a:pt x="2570" y="10458"/>
                  </a:cubicBezTo>
                  <a:cubicBezTo>
                    <a:pt x="3029" y="10458"/>
                    <a:pt x="3500" y="10367"/>
                    <a:pt x="3942" y="10226"/>
                  </a:cubicBezTo>
                  <a:lnTo>
                    <a:pt x="3942" y="10226"/>
                  </a:lnTo>
                  <a:cubicBezTo>
                    <a:pt x="3826" y="10902"/>
                    <a:pt x="4541" y="11444"/>
                    <a:pt x="5218" y="11598"/>
                  </a:cubicBezTo>
                  <a:cubicBezTo>
                    <a:pt x="5498" y="11660"/>
                    <a:pt x="5781" y="11691"/>
                    <a:pt x="6062" y="11691"/>
                  </a:cubicBezTo>
                  <a:cubicBezTo>
                    <a:pt x="7003" y="11691"/>
                    <a:pt x="7919" y="11349"/>
                    <a:pt x="8619" y="10709"/>
                  </a:cubicBezTo>
                  <a:lnTo>
                    <a:pt x="10841" y="8893"/>
                  </a:lnTo>
                  <a:cubicBezTo>
                    <a:pt x="10916" y="8904"/>
                    <a:pt x="10991" y="8910"/>
                    <a:pt x="11065" y="8910"/>
                  </a:cubicBezTo>
                  <a:cubicBezTo>
                    <a:pt x="12125" y="8910"/>
                    <a:pt x="13105" y="7795"/>
                    <a:pt x="12870" y="6748"/>
                  </a:cubicBezTo>
                  <a:cubicBezTo>
                    <a:pt x="12773" y="6497"/>
                    <a:pt x="12754" y="6226"/>
                    <a:pt x="12773" y="5975"/>
                  </a:cubicBezTo>
                  <a:cubicBezTo>
                    <a:pt x="12851" y="5782"/>
                    <a:pt x="12947" y="5627"/>
                    <a:pt x="13044" y="5472"/>
                  </a:cubicBezTo>
                  <a:cubicBezTo>
                    <a:pt x="13431" y="4699"/>
                    <a:pt x="12735" y="3849"/>
                    <a:pt x="12078" y="3289"/>
                  </a:cubicBezTo>
                  <a:cubicBezTo>
                    <a:pt x="12542" y="2284"/>
                    <a:pt x="12155" y="1124"/>
                    <a:pt x="11208" y="564"/>
                  </a:cubicBezTo>
                  <a:cubicBezTo>
                    <a:pt x="10877" y="375"/>
                    <a:pt x="10514" y="285"/>
                    <a:pt x="10153" y="285"/>
                  </a:cubicBezTo>
                  <a:cubicBezTo>
                    <a:pt x="9482" y="285"/>
                    <a:pt x="8821" y="597"/>
                    <a:pt x="8406" y="1163"/>
                  </a:cubicBezTo>
                  <a:cubicBezTo>
                    <a:pt x="7809" y="352"/>
                    <a:pt x="6986" y="1"/>
                    <a:pt x="6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7053675" y="180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6575900" y="1814975"/>
              <a:ext cx="626125" cy="426425"/>
            </a:xfrm>
            <a:custGeom>
              <a:avLst/>
              <a:gdLst/>
              <a:ahLst/>
              <a:cxnLst/>
              <a:rect l="l" t="t" r="r" b="b"/>
              <a:pathLst>
                <a:path w="25045" h="17057" extrusionOk="0">
                  <a:moveTo>
                    <a:pt x="8136" y="0"/>
                  </a:moveTo>
                  <a:cubicBezTo>
                    <a:pt x="7788" y="0"/>
                    <a:pt x="7459" y="78"/>
                    <a:pt x="7150" y="252"/>
                  </a:cubicBezTo>
                  <a:cubicBezTo>
                    <a:pt x="6957" y="426"/>
                    <a:pt x="6744" y="580"/>
                    <a:pt x="6532" y="735"/>
                  </a:cubicBezTo>
                  <a:cubicBezTo>
                    <a:pt x="6290" y="815"/>
                    <a:pt x="6022" y="855"/>
                    <a:pt x="5760" y="855"/>
                  </a:cubicBezTo>
                  <a:cubicBezTo>
                    <a:pt x="5708" y="855"/>
                    <a:pt x="5656" y="854"/>
                    <a:pt x="5604" y="851"/>
                  </a:cubicBezTo>
                  <a:cubicBezTo>
                    <a:pt x="4097" y="947"/>
                    <a:pt x="2879" y="2145"/>
                    <a:pt x="2802" y="3653"/>
                  </a:cubicBezTo>
                  <a:cubicBezTo>
                    <a:pt x="2636" y="3559"/>
                    <a:pt x="2453" y="3517"/>
                    <a:pt x="2266" y="3517"/>
                  </a:cubicBezTo>
                  <a:cubicBezTo>
                    <a:pt x="1801" y="3517"/>
                    <a:pt x="1314" y="3777"/>
                    <a:pt x="1024" y="4136"/>
                  </a:cubicBezTo>
                  <a:cubicBezTo>
                    <a:pt x="619" y="4658"/>
                    <a:pt x="464" y="5353"/>
                    <a:pt x="348" y="6010"/>
                  </a:cubicBezTo>
                  <a:cubicBezTo>
                    <a:pt x="155" y="6976"/>
                    <a:pt x="0" y="8097"/>
                    <a:pt x="599" y="8890"/>
                  </a:cubicBezTo>
                  <a:cubicBezTo>
                    <a:pt x="812" y="9141"/>
                    <a:pt x="1082" y="9373"/>
                    <a:pt x="1179" y="9682"/>
                  </a:cubicBezTo>
                  <a:cubicBezTo>
                    <a:pt x="1237" y="9952"/>
                    <a:pt x="1218" y="10223"/>
                    <a:pt x="1160" y="10494"/>
                  </a:cubicBezTo>
                  <a:cubicBezTo>
                    <a:pt x="947" y="12117"/>
                    <a:pt x="2280" y="13759"/>
                    <a:pt x="3904" y="13895"/>
                  </a:cubicBezTo>
                  <a:cubicBezTo>
                    <a:pt x="3960" y="13891"/>
                    <a:pt x="4016" y="13890"/>
                    <a:pt x="4073" y="13890"/>
                  </a:cubicBezTo>
                  <a:cubicBezTo>
                    <a:pt x="4344" y="13890"/>
                    <a:pt x="4614" y="13927"/>
                    <a:pt x="4870" y="13991"/>
                  </a:cubicBezTo>
                  <a:cubicBezTo>
                    <a:pt x="5198" y="14146"/>
                    <a:pt x="5469" y="14339"/>
                    <a:pt x="5720" y="14610"/>
                  </a:cubicBezTo>
                  <a:cubicBezTo>
                    <a:pt x="6570" y="15402"/>
                    <a:pt x="7614" y="16098"/>
                    <a:pt x="8773" y="16291"/>
                  </a:cubicBezTo>
                  <a:cubicBezTo>
                    <a:pt x="8959" y="16321"/>
                    <a:pt x="9148" y="16336"/>
                    <a:pt x="9337" y="16336"/>
                  </a:cubicBezTo>
                  <a:cubicBezTo>
                    <a:pt x="10349" y="16336"/>
                    <a:pt x="11367" y="15904"/>
                    <a:pt x="11904" y="15073"/>
                  </a:cubicBezTo>
                  <a:cubicBezTo>
                    <a:pt x="12531" y="16416"/>
                    <a:pt x="13773" y="17056"/>
                    <a:pt x="15011" y="17056"/>
                  </a:cubicBezTo>
                  <a:cubicBezTo>
                    <a:pt x="16481" y="17056"/>
                    <a:pt x="17948" y="16154"/>
                    <a:pt x="18378" y="14455"/>
                  </a:cubicBezTo>
                  <a:cubicBezTo>
                    <a:pt x="18735" y="15060"/>
                    <a:pt x="19377" y="15401"/>
                    <a:pt x="20037" y="15401"/>
                  </a:cubicBezTo>
                  <a:cubicBezTo>
                    <a:pt x="20305" y="15401"/>
                    <a:pt x="20576" y="15345"/>
                    <a:pt x="20832" y="15228"/>
                  </a:cubicBezTo>
                  <a:cubicBezTo>
                    <a:pt x="21740" y="14822"/>
                    <a:pt x="22185" y="13798"/>
                    <a:pt x="21875" y="12870"/>
                  </a:cubicBezTo>
                  <a:lnTo>
                    <a:pt x="21875" y="12870"/>
                  </a:lnTo>
                  <a:cubicBezTo>
                    <a:pt x="22107" y="13012"/>
                    <a:pt x="22367" y="13075"/>
                    <a:pt x="22632" y="13075"/>
                  </a:cubicBezTo>
                  <a:cubicBezTo>
                    <a:pt x="23273" y="13075"/>
                    <a:pt x="23947" y="12702"/>
                    <a:pt x="24330" y="12155"/>
                  </a:cubicBezTo>
                  <a:cubicBezTo>
                    <a:pt x="24890" y="11382"/>
                    <a:pt x="24987" y="10397"/>
                    <a:pt x="25006" y="9450"/>
                  </a:cubicBezTo>
                  <a:cubicBezTo>
                    <a:pt x="25045" y="7885"/>
                    <a:pt x="24948" y="6300"/>
                    <a:pt x="24677" y="4754"/>
                  </a:cubicBezTo>
                  <a:lnTo>
                    <a:pt x="16078" y="1334"/>
                  </a:lnTo>
                  <a:cubicBezTo>
                    <a:pt x="15421" y="793"/>
                    <a:pt x="14706" y="232"/>
                    <a:pt x="13856" y="136"/>
                  </a:cubicBezTo>
                  <a:cubicBezTo>
                    <a:pt x="13794" y="129"/>
                    <a:pt x="13731" y="125"/>
                    <a:pt x="13668" y="125"/>
                  </a:cubicBezTo>
                  <a:cubicBezTo>
                    <a:pt x="12867" y="125"/>
                    <a:pt x="12020" y="680"/>
                    <a:pt x="12020" y="1450"/>
                  </a:cubicBezTo>
                  <a:cubicBezTo>
                    <a:pt x="10938" y="503"/>
                    <a:pt x="9566" y="0"/>
                    <a:pt x="8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7098125" y="1805800"/>
              <a:ext cx="151725" cy="161600"/>
            </a:xfrm>
            <a:custGeom>
              <a:avLst/>
              <a:gdLst/>
              <a:ahLst/>
              <a:cxnLst/>
              <a:rect l="l" t="t" r="r" b="b"/>
              <a:pathLst>
                <a:path w="6069" h="6464" extrusionOk="0">
                  <a:moveTo>
                    <a:pt x="3441" y="0"/>
                  </a:moveTo>
                  <a:cubicBezTo>
                    <a:pt x="3117" y="461"/>
                    <a:pt x="2512" y="681"/>
                    <a:pt x="1901" y="681"/>
                  </a:cubicBezTo>
                  <a:cubicBezTo>
                    <a:pt x="1563" y="681"/>
                    <a:pt x="1224" y="614"/>
                    <a:pt x="928" y="483"/>
                  </a:cubicBezTo>
                  <a:lnTo>
                    <a:pt x="870" y="503"/>
                  </a:lnTo>
                  <a:cubicBezTo>
                    <a:pt x="928" y="986"/>
                    <a:pt x="754" y="1469"/>
                    <a:pt x="426" y="1817"/>
                  </a:cubicBezTo>
                  <a:cubicBezTo>
                    <a:pt x="291" y="1952"/>
                    <a:pt x="155" y="2087"/>
                    <a:pt x="1" y="2184"/>
                  </a:cubicBezTo>
                  <a:cubicBezTo>
                    <a:pt x="39" y="2242"/>
                    <a:pt x="78" y="2300"/>
                    <a:pt x="117" y="2358"/>
                  </a:cubicBezTo>
                  <a:cubicBezTo>
                    <a:pt x="697" y="3343"/>
                    <a:pt x="4059" y="6397"/>
                    <a:pt x="5006" y="6455"/>
                  </a:cubicBezTo>
                  <a:cubicBezTo>
                    <a:pt x="5092" y="6459"/>
                    <a:pt x="5180" y="6464"/>
                    <a:pt x="5266" y="6464"/>
                  </a:cubicBezTo>
                  <a:cubicBezTo>
                    <a:pt x="5543" y="6464"/>
                    <a:pt x="5800" y="6416"/>
                    <a:pt x="5933" y="6165"/>
                  </a:cubicBezTo>
                  <a:cubicBezTo>
                    <a:pt x="6049" y="5817"/>
                    <a:pt x="6069" y="5430"/>
                    <a:pt x="5972" y="5063"/>
                  </a:cubicBezTo>
                  <a:cubicBezTo>
                    <a:pt x="5740" y="3575"/>
                    <a:pt x="5450" y="2068"/>
                    <a:pt x="4735" y="735"/>
                  </a:cubicBezTo>
                  <a:cubicBezTo>
                    <a:pt x="4697" y="638"/>
                    <a:pt x="4658" y="561"/>
                    <a:pt x="4600" y="483"/>
                  </a:cubicBezTo>
                  <a:lnTo>
                    <a:pt x="4581" y="483"/>
                  </a:lnTo>
                  <a:cubicBezTo>
                    <a:pt x="4156" y="483"/>
                    <a:pt x="3730" y="309"/>
                    <a:pt x="344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6999575" y="1785600"/>
              <a:ext cx="74425" cy="26275"/>
            </a:xfrm>
            <a:custGeom>
              <a:avLst/>
              <a:gdLst/>
              <a:ahLst/>
              <a:cxnLst/>
              <a:rect l="l" t="t" r="r" b="b"/>
              <a:pathLst>
                <a:path w="2977" h="1051" extrusionOk="0">
                  <a:moveTo>
                    <a:pt x="1230" y="0"/>
                  </a:moveTo>
                  <a:cubicBezTo>
                    <a:pt x="825" y="0"/>
                    <a:pt x="415" y="76"/>
                    <a:pt x="1" y="209"/>
                  </a:cubicBezTo>
                  <a:cubicBezTo>
                    <a:pt x="754" y="717"/>
                    <a:pt x="1556" y="1051"/>
                    <a:pt x="2433" y="1051"/>
                  </a:cubicBezTo>
                  <a:cubicBezTo>
                    <a:pt x="2523" y="1051"/>
                    <a:pt x="2614" y="1047"/>
                    <a:pt x="2706" y="1040"/>
                  </a:cubicBezTo>
                  <a:lnTo>
                    <a:pt x="2977" y="557"/>
                  </a:lnTo>
                  <a:cubicBezTo>
                    <a:pt x="2412" y="166"/>
                    <a:pt x="1828" y="0"/>
                    <a:pt x="123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7206825" y="1735250"/>
              <a:ext cx="40625" cy="54150"/>
            </a:xfrm>
            <a:custGeom>
              <a:avLst/>
              <a:gdLst/>
              <a:ahLst/>
              <a:cxnLst/>
              <a:rect l="l" t="t" r="r" b="b"/>
              <a:pathLst>
                <a:path w="1625" h="2166" extrusionOk="0">
                  <a:moveTo>
                    <a:pt x="1624" y="1"/>
                  </a:moveTo>
                  <a:cubicBezTo>
                    <a:pt x="754" y="445"/>
                    <a:pt x="39" y="986"/>
                    <a:pt x="1" y="1856"/>
                  </a:cubicBezTo>
                  <a:lnTo>
                    <a:pt x="600" y="2165"/>
                  </a:lnTo>
                  <a:cubicBezTo>
                    <a:pt x="1160" y="1740"/>
                    <a:pt x="1450" y="928"/>
                    <a:pt x="1624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7125675" y="1848550"/>
              <a:ext cx="38675" cy="28900"/>
            </a:xfrm>
            <a:custGeom>
              <a:avLst/>
              <a:gdLst/>
              <a:ahLst/>
              <a:cxnLst/>
              <a:rect l="l" t="t" r="r" b="b"/>
              <a:pathLst>
                <a:path w="1547" h="1156" extrusionOk="0">
                  <a:moveTo>
                    <a:pt x="835" y="1"/>
                  </a:moveTo>
                  <a:cubicBezTo>
                    <a:pt x="557" y="1"/>
                    <a:pt x="294" y="149"/>
                    <a:pt x="155" y="397"/>
                  </a:cubicBezTo>
                  <a:cubicBezTo>
                    <a:pt x="97" y="493"/>
                    <a:pt x="58" y="590"/>
                    <a:pt x="39" y="686"/>
                  </a:cubicBezTo>
                  <a:cubicBezTo>
                    <a:pt x="20" y="725"/>
                    <a:pt x="20" y="783"/>
                    <a:pt x="20" y="841"/>
                  </a:cubicBezTo>
                  <a:cubicBezTo>
                    <a:pt x="0" y="899"/>
                    <a:pt x="0" y="957"/>
                    <a:pt x="20" y="1015"/>
                  </a:cubicBezTo>
                  <a:cubicBezTo>
                    <a:pt x="29" y="1092"/>
                    <a:pt x="97" y="1131"/>
                    <a:pt x="167" y="1131"/>
                  </a:cubicBezTo>
                  <a:cubicBezTo>
                    <a:pt x="237" y="1131"/>
                    <a:pt x="310" y="1092"/>
                    <a:pt x="329" y="1015"/>
                  </a:cubicBezTo>
                  <a:lnTo>
                    <a:pt x="348" y="1015"/>
                  </a:lnTo>
                  <a:cubicBezTo>
                    <a:pt x="348" y="957"/>
                    <a:pt x="367" y="899"/>
                    <a:pt x="367" y="841"/>
                  </a:cubicBezTo>
                  <a:lnTo>
                    <a:pt x="367" y="822"/>
                  </a:lnTo>
                  <a:lnTo>
                    <a:pt x="387" y="744"/>
                  </a:lnTo>
                  <a:cubicBezTo>
                    <a:pt x="406" y="667"/>
                    <a:pt x="425" y="609"/>
                    <a:pt x="483" y="532"/>
                  </a:cubicBezTo>
                  <a:cubicBezTo>
                    <a:pt x="503" y="474"/>
                    <a:pt x="561" y="435"/>
                    <a:pt x="619" y="397"/>
                  </a:cubicBezTo>
                  <a:cubicBezTo>
                    <a:pt x="638" y="377"/>
                    <a:pt x="657" y="377"/>
                    <a:pt x="677" y="358"/>
                  </a:cubicBezTo>
                  <a:cubicBezTo>
                    <a:pt x="679" y="357"/>
                    <a:pt x="681" y="356"/>
                    <a:pt x="682" y="355"/>
                  </a:cubicBezTo>
                  <a:lnTo>
                    <a:pt x="682" y="355"/>
                  </a:lnTo>
                  <a:cubicBezTo>
                    <a:pt x="683" y="357"/>
                    <a:pt x="686" y="358"/>
                    <a:pt x="696" y="358"/>
                  </a:cubicBezTo>
                  <a:lnTo>
                    <a:pt x="754" y="339"/>
                  </a:lnTo>
                  <a:lnTo>
                    <a:pt x="967" y="339"/>
                  </a:lnTo>
                  <a:cubicBezTo>
                    <a:pt x="986" y="358"/>
                    <a:pt x="1025" y="377"/>
                    <a:pt x="1044" y="397"/>
                  </a:cubicBezTo>
                  <a:cubicBezTo>
                    <a:pt x="1063" y="435"/>
                    <a:pt x="1082" y="455"/>
                    <a:pt x="1102" y="493"/>
                  </a:cubicBezTo>
                  <a:cubicBezTo>
                    <a:pt x="1140" y="571"/>
                    <a:pt x="1160" y="648"/>
                    <a:pt x="1179" y="725"/>
                  </a:cubicBezTo>
                  <a:cubicBezTo>
                    <a:pt x="1179" y="860"/>
                    <a:pt x="1218" y="976"/>
                    <a:pt x="1276" y="1073"/>
                  </a:cubicBezTo>
                  <a:cubicBezTo>
                    <a:pt x="1292" y="1121"/>
                    <a:pt x="1347" y="1155"/>
                    <a:pt x="1398" y="1155"/>
                  </a:cubicBezTo>
                  <a:cubicBezTo>
                    <a:pt x="1409" y="1155"/>
                    <a:pt x="1420" y="1154"/>
                    <a:pt x="1430" y="1150"/>
                  </a:cubicBezTo>
                  <a:cubicBezTo>
                    <a:pt x="1508" y="1131"/>
                    <a:pt x="1546" y="1073"/>
                    <a:pt x="1546" y="996"/>
                  </a:cubicBezTo>
                  <a:cubicBezTo>
                    <a:pt x="1546" y="938"/>
                    <a:pt x="1546" y="880"/>
                    <a:pt x="1527" y="841"/>
                  </a:cubicBezTo>
                  <a:lnTo>
                    <a:pt x="1488" y="667"/>
                  </a:lnTo>
                  <a:cubicBezTo>
                    <a:pt x="1469" y="590"/>
                    <a:pt x="1450" y="513"/>
                    <a:pt x="1430" y="435"/>
                  </a:cubicBezTo>
                  <a:cubicBezTo>
                    <a:pt x="1353" y="242"/>
                    <a:pt x="1218" y="107"/>
                    <a:pt x="1044" y="29"/>
                  </a:cubicBezTo>
                  <a:cubicBezTo>
                    <a:pt x="974" y="10"/>
                    <a:pt x="904" y="1"/>
                    <a:pt x="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7203450" y="1843375"/>
              <a:ext cx="24675" cy="26700"/>
            </a:xfrm>
            <a:custGeom>
              <a:avLst/>
              <a:gdLst/>
              <a:ahLst/>
              <a:cxnLst/>
              <a:rect l="l" t="t" r="r" b="b"/>
              <a:pathLst>
                <a:path w="987" h="1068" extrusionOk="0">
                  <a:moveTo>
                    <a:pt x="462" y="1"/>
                  </a:moveTo>
                  <a:cubicBezTo>
                    <a:pt x="401" y="1"/>
                    <a:pt x="341" y="21"/>
                    <a:pt x="290" y="62"/>
                  </a:cubicBezTo>
                  <a:cubicBezTo>
                    <a:pt x="174" y="140"/>
                    <a:pt x="97" y="275"/>
                    <a:pt x="59" y="430"/>
                  </a:cubicBezTo>
                  <a:cubicBezTo>
                    <a:pt x="39" y="507"/>
                    <a:pt x="20" y="604"/>
                    <a:pt x="1" y="681"/>
                  </a:cubicBezTo>
                  <a:cubicBezTo>
                    <a:pt x="1" y="778"/>
                    <a:pt x="1" y="855"/>
                    <a:pt x="1" y="951"/>
                  </a:cubicBezTo>
                  <a:cubicBezTo>
                    <a:pt x="1" y="1029"/>
                    <a:pt x="63" y="1067"/>
                    <a:pt x="126" y="1067"/>
                  </a:cubicBezTo>
                  <a:cubicBezTo>
                    <a:pt x="189" y="1067"/>
                    <a:pt x="252" y="1029"/>
                    <a:pt x="252" y="951"/>
                  </a:cubicBezTo>
                  <a:lnTo>
                    <a:pt x="271" y="951"/>
                  </a:lnTo>
                  <a:cubicBezTo>
                    <a:pt x="290" y="893"/>
                    <a:pt x="271" y="816"/>
                    <a:pt x="290" y="758"/>
                  </a:cubicBezTo>
                  <a:cubicBezTo>
                    <a:pt x="290" y="739"/>
                    <a:pt x="290" y="720"/>
                    <a:pt x="290" y="700"/>
                  </a:cubicBezTo>
                  <a:cubicBezTo>
                    <a:pt x="290" y="662"/>
                    <a:pt x="310" y="623"/>
                    <a:pt x="310" y="584"/>
                  </a:cubicBezTo>
                  <a:cubicBezTo>
                    <a:pt x="329" y="488"/>
                    <a:pt x="368" y="391"/>
                    <a:pt x="426" y="294"/>
                  </a:cubicBezTo>
                  <a:lnTo>
                    <a:pt x="445" y="256"/>
                  </a:lnTo>
                  <a:lnTo>
                    <a:pt x="445" y="236"/>
                  </a:lnTo>
                  <a:cubicBezTo>
                    <a:pt x="445" y="236"/>
                    <a:pt x="464" y="236"/>
                    <a:pt x="484" y="217"/>
                  </a:cubicBezTo>
                  <a:lnTo>
                    <a:pt x="503" y="217"/>
                  </a:lnTo>
                  <a:cubicBezTo>
                    <a:pt x="522" y="236"/>
                    <a:pt x="542" y="256"/>
                    <a:pt x="542" y="256"/>
                  </a:cubicBezTo>
                  <a:cubicBezTo>
                    <a:pt x="580" y="294"/>
                    <a:pt x="600" y="352"/>
                    <a:pt x="619" y="391"/>
                  </a:cubicBezTo>
                  <a:cubicBezTo>
                    <a:pt x="638" y="449"/>
                    <a:pt x="658" y="488"/>
                    <a:pt x="677" y="546"/>
                  </a:cubicBezTo>
                  <a:cubicBezTo>
                    <a:pt x="696" y="604"/>
                    <a:pt x="716" y="681"/>
                    <a:pt x="735" y="739"/>
                  </a:cubicBezTo>
                  <a:lnTo>
                    <a:pt x="735" y="797"/>
                  </a:lnTo>
                  <a:lnTo>
                    <a:pt x="735" y="816"/>
                  </a:lnTo>
                  <a:lnTo>
                    <a:pt x="735" y="913"/>
                  </a:lnTo>
                  <a:cubicBezTo>
                    <a:pt x="735" y="990"/>
                    <a:pt x="793" y="1048"/>
                    <a:pt x="851" y="1048"/>
                  </a:cubicBezTo>
                  <a:cubicBezTo>
                    <a:pt x="928" y="1048"/>
                    <a:pt x="986" y="990"/>
                    <a:pt x="986" y="913"/>
                  </a:cubicBezTo>
                  <a:cubicBezTo>
                    <a:pt x="967" y="623"/>
                    <a:pt x="870" y="333"/>
                    <a:pt x="677" y="101"/>
                  </a:cubicBezTo>
                  <a:cubicBezTo>
                    <a:pt x="622" y="35"/>
                    <a:pt x="542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7220875" y="1923175"/>
              <a:ext cx="24625" cy="30475"/>
            </a:xfrm>
            <a:custGeom>
              <a:avLst/>
              <a:gdLst/>
              <a:ahLst/>
              <a:cxnLst/>
              <a:rect l="l" t="t" r="r" b="b"/>
              <a:pathLst>
                <a:path w="985" h="1219" extrusionOk="0">
                  <a:moveTo>
                    <a:pt x="574" y="0"/>
                  </a:moveTo>
                  <a:cubicBezTo>
                    <a:pt x="524" y="0"/>
                    <a:pt x="474" y="22"/>
                    <a:pt x="424" y="59"/>
                  </a:cubicBezTo>
                  <a:cubicBezTo>
                    <a:pt x="404" y="79"/>
                    <a:pt x="387" y="99"/>
                    <a:pt x="370" y="120"/>
                  </a:cubicBezTo>
                  <a:lnTo>
                    <a:pt x="370" y="120"/>
                  </a:lnTo>
                  <a:cubicBezTo>
                    <a:pt x="133" y="317"/>
                    <a:pt x="1" y="624"/>
                    <a:pt x="19" y="948"/>
                  </a:cubicBezTo>
                  <a:cubicBezTo>
                    <a:pt x="19" y="1064"/>
                    <a:pt x="77" y="1218"/>
                    <a:pt x="192" y="1218"/>
                  </a:cubicBezTo>
                  <a:cubicBezTo>
                    <a:pt x="270" y="1199"/>
                    <a:pt x="328" y="1161"/>
                    <a:pt x="366" y="1103"/>
                  </a:cubicBezTo>
                  <a:cubicBezTo>
                    <a:pt x="444" y="1006"/>
                    <a:pt x="521" y="871"/>
                    <a:pt x="560" y="755"/>
                  </a:cubicBezTo>
                  <a:cubicBezTo>
                    <a:pt x="676" y="793"/>
                    <a:pt x="637" y="967"/>
                    <a:pt x="734" y="1025"/>
                  </a:cubicBezTo>
                  <a:cubicBezTo>
                    <a:pt x="755" y="1036"/>
                    <a:pt x="778" y="1041"/>
                    <a:pt x="801" y="1041"/>
                  </a:cubicBezTo>
                  <a:cubicBezTo>
                    <a:pt x="859" y="1041"/>
                    <a:pt x="913" y="1009"/>
                    <a:pt x="927" y="967"/>
                  </a:cubicBezTo>
                  <a:cubicBezTo>
                    <a:pt x="965" y="890"/>
                    <a:pt x="985" y="813"/>
                    <a:pt x="965" y="735"/>
                  </a:cubicBezTo>
                  <a:cubicBezTo>
                    <a:pt x="946" y="523"/>
                    <a:pt x="869" y="310"/>
                    <a:pt x="772" y="136"/>
                  </a:cubicBezTo>
                  <a:cubicBezTo>
                    <a:pt x="753" y="78"/>
                    <a:pt x="714" y="40"/>
                    <a:pt x="656" y="20"/>
                  </a:cubicBezTo>
                  <a:cubicBezTo>
                    <a:pt x="629" y="7"/>
                    <a:pt x="601" y="0"/>
                    <a:pt x="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7009300" y="1793225"/>
              <a:ext cx="58900" cy="14050"/>
            </a:xfrm>
            <a:custGeom>
              <a:avLst/>
              <a:gdLst/>
              <a:ahLst/>
              <a:cxnLst/>
              <a:rect l="l" t="t" r="r" b="b"/>
              <a:pathLst>
                <a:path w="2356" h="562" extrusionOk="0">
                  <a:moveTo>
                    <a:pt x="658" y="0"/>
                  </a:moveTo>
                  <a:cubicBezTo>
                    <a:pt x="0" y="0"/>
                    <a:pt x="2356" y="561"/>
                    <a:pt x="2356" y="561"/>
                  </a:cubicBezTo>
                  <a:cubicBezTo>
                    <a:pt x="2356" y="561"/>
                    <a:pt x="1486" y="20"/>
                    <a:pt x="694" y="1"/>
                  </a:cubicBezTo>
                  <a:cubicBezTo>
                    <a:pt x="681" y="0"/>
                    <a:pt x="669" y="0"/>
                    <a:pt x="658" y="0"/>
                  </a:cubicBez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7213125" y="1747775"/>
              <a:ext cx="31425" cy="33875"/>
            </a:xfrm>
            <a:custGeom>
              <a:avLst/>
              <a:gdLst/>
              <a:ahLst/>
              <a:cxnLst/>
              <a:rect l="l" t="t" r="r" b="b"/>
              <a:pathLst>
                <a:path w="1257" h="1355" extrusionOk="0">
                  <a:moveTo>
                    <a:pt x="969" y="1"/>
                  </a:moveTo>
                  <a:cubicBezTo>
                    <a:pt x="687" y="1"/>
                    <a:pt x="0" y="1355"/>
                    <a:pt x="0" y="1355"/>
                  </a:cubicBezTo>
                  <a:cubicBezTo>
                    <a:pt x="0" y="1355"/>
                    <a:pt x="1256" y="60"/>
                    <a:pt x="986" y="2"/>
                  </a:cubicBezTo>
                  <a:cubicBezTo>
                    <a:pt x="980" y="1"/>
                    <a:pt x="975" y="1"/>
                    <a:pt x="969" y="1"/>
                  </a:cubicBez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7029525" y="1882600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7021800" y="1876800"/>
              <a:ext cx="46400" cy="42075"/>
            </a:xfrm>
            <a:custGeom>
              <a:avLst/>
              <a:gdLst/>
              <a:ahLst/>
              <a:cxnLst/>
              <a:rect l="l" t="t" r="r" b="b"/>
              <a:pathLst>
                <a:path w="1856" h="1683" extrusionOk="0">
                  <a:moveTo>
                    <a:pt x="225" y="0"/>
                  </a:moveTo>
                  <a:cubicBezTo>
                    <a:pt x="207" y="0"/>
                    <a:pt x="188" y="7"/>
                    <a:pt x="174" y="20"/>
                  </a:cubicBezTo>
                  <a:cubicBezTo>
                    <a:pt x="39" y="233"/>
                    <a:pt x="1" y="484"/>
                    <a:pt x="39" y="735"/>
                  </a:cubicBezTo>
                  <a:cubicBezTo>
                    <a:pt x="117" y="967"/>
                    <a:pt x="252" y="1160"/>
                    <a:pt x="445" y="1296"/>
                  </a:cubicBezTo>
                  <a:cubicBezTo>
                    <a:pt x="619" y="1431"/>
                    <a:pt x="832" y="1547"/>
                    <a:pt x="1063" y="1624"/>
                  </a:cubicBezTo>
                  <a:cubicBezTo>
                    <a:pt x="1160" y="1643"/>
                    <a:pt x="1276" y="1663"/>
                    <a:pt x="1392" y="1682"/>
                  </a:cubicBezTo>
                  <a:lnTo>
                    <a:pt x="1566" y="1682"/>
                  </a:lnTo>
                  <a:cubicBezTo>
                    <a:pt x="1605" y="1663"/>
                    <a:pt x="1624" y="1663"/>
                    <a:pt x="1643" y="1643"/>
                  </a:cubicBezTo>
                  <a:cubicBezTo>
                    <a:pt x="1662" y="1643"/>
                    <a:pt x="1701" y="1643"/>
                    <a:pt x="1740" y="1624"/>
                  </a:cubicBezTo>
                  <a:cubicBezTo>
                    <a:pt x="1856" y="1605"/>
                    <a:pt x="1817" y="1431"/>
                    <a:pt x="1701" y="1431"/>
                  </a:cubicBezTo>
                  <a:lnTo>
                    <a:pt x="1643" y="1431"/>
                  </a:lnTo>
                  <a:cubicBezTo>
                    <a:pt x="1624" y="1412"/>
                    <a:pt x="1605" y="1412"/>
                    <a:pt x="1566" y="1412"/>
                  </a:cubicBezTo>
                  <a:cubicBezTo>
                    <a:pt x="1527" y="1412"/>
                    <a:pt x="1469" y="1412"/>
                    <a:pt x="1431" y="1392"/>
                  </a:cubicBezTo>
                  <a:cubicBezTo>
                    <a:pt x="1334" y="1373"/>
                    <a:pt x="1257" y="1354"/>
                    <a:pt x="1160" y="1334"/>
                  </a:cubicBezTo>
                  <a:cubicBezTo>
                    <a:pt x="986" y="1276"/>
                    <a:pt x="812" y="1199"/>
                    <a:pt x="658" y="1083"/>
                  </a:cubicBezTo>
                  <a:cubicBezTo>
                    <a:pt x="503" y="986"/>
                    <a:pt x="387" y="851"/>
                    <a:pt x="290" y="697"/>
                  </a:cubicBezTo>
                  <a:cubicBezTo>
                    <a:pt x="252" y="484"/>
                    <a:pt x="252" y="252"/>
                    <a:pt x="290" y="59"/>
                  </a:cubicBezTo>
                  <a:cubicBezTo>
                    <a:pt x="290" y="21"/>
                    <a:pt x="258" y="0"/>
                    <a:pt x="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7084125" y="1919300"/>
              <a:ext cx="51050" cy="28475"/>
            </a:xfrm>
            <a:custGeom>
              <a:avLst/>
              <a:gdLst/>
              <a:ahLst/>
              <a:cxnLst/>
              <a:rect l="l" t="t" r="r" b="b"/>
              <a:pathLst>
                <a:path w="2042" h="1139" extrusionOk="0">
                  <a:moveTo>
                    <a:pt x="85" y="1"/>
                  </a:moveTo>
                  <a:cubicBezTo>
                    <a:pt x="52" y="1"/>
                    <a:pt x="20" y="22"/>
                    <a:pt x="20" y="59"/>
                  </a:cubicBezTo>
                  <a:cubicBezTo>
                    <a:pt x="0" y="272"/>
                    <a:pt x="58" y="465"/>
                    <a:pt x="213" y="620"/>
                  </a:cubicBezTo>
                  <a:cubicBezTo>
                    <a:pt x="329" y="794"/>
                    <a:pt x="503" y="948"/>
                    <a:pt x="696" y="1026"/>
                  </a:cubicBezTo>
                  <a:cubicBezTo>
                    <a:pt x="862" y="1097"/>
                    <a:pt x="1059" y="1139"/>
                    <a:pt x="1255" y="1139"/>
                  </a:cubicBezTo>
                  <a:cubicBezTo>
                    <a:pt x="1539" y="1139"/>
                    <a:pt x="1819" y="1050"/>
                    <a:pt x="1991" y="832"/>
                  </a:cubicBezTo>
                  <a:cubicBezTo>
                    <a:pt x="2042" y="764"/>
                    <a:pt x="2003" y="652"/>
                    <a:pt x="1927" y="652"/>
                  </a:cubicBezTo>
                  <a:cubicBezTo>
                    <a:pt x="1917" y="652"/>
                    <a:pt x="1906" y="654"/>
                    <a:pt x="1894" y="658"/>
                  </a:cubicBezTo>
                  <a:cubicBezTo>
                    <a:pt x="1720" y="716"/>
                    <a:pt x="1546" y="774"/>
                    <a:pt x="1353" y="813"/>
                  </a:cubicBezTo>
                  <a:cubicBezTo>
                    <a:pt x="1312" y="818"/>
                    <a:pt x="1270" y="820"/>
                    <a:pt x="1227" y="820"/>
                  </a:cubicBezTo>
                  <a:cubicBezTo>
                    <a:pt x="1090" y="820"/>
                    <a:pt x="949" y="795"/>
                    <a:pt x="831" y="736"/>
                  </a:cubicBezTo>
                  <a:cubicBezTo>
                    <a:pt x="677" y="678"/>
                    <a:pt x="542" y="581"/>
                    <a:pt x="426" y="465"/>
                  </a:cubicBezTo>
                  <a:cubicBezTo>
                    <a:pt x="368" y="388"/>
                    <a:pt x="310" y="311"/>
                    <a:pt x="271" y="253"/>
                  </a:cubicBezTo>
                  <a:cubicBezTo>
                    <a:pt x="232" y="175"/>
                    <a:pt x="194" y="98"/>
                    <a:pt x="136" y="21"/>
                  </a:cubicBezTo>
                  <a:cubicBezTo>
                    <a:pt x="122" y="7"/>
                    <a:pt x="103" y="1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7116975" y="1757050"/>
              <a:ext cx="45225" cy="24200"/>
            </a:xfrm>
            <a:custGeom>
              <a:avLst/>
              <a:gdLst/>
              <a:ahLst/>
              <a:cxnLst/>
              <a:rect l="l" t="t" r="r" b="b"/>
              <a:pathLst>
                <a:path w="1809" h="968" extrusionOk="0">
                  <a:moveTo>
                    <a:pt x="552" y="0"/>
                  </a:moveTo>
                  <a:cubicBezTo>
                    <a:pt x="392" y="0"/>
                    <a:pt x="236" y="25"/>
                    <a:pt x="97" y="76"/>
                  </a:cubicBezTo>
                  <a:cubicBezTo>
                    <a:pt x="0" y="95"/>
                    <a:pt x="20" y="250"/>
                    <a:pt x="116" y="250"/>
                  </a:cubicBezTo>
                  <a:cubicBezTo>
                    <a:pt x="256" y="250"/>
                    <a:pt x="407" y="225"/>
                    <a:pt x="551" y="225"/>
                  </a:cubicBezTo>
                  <a:cubicBezTo>
                    <a:pt x="587" y="225"/>
                    <a:pt x="623" y="226"/>
                    <a:pt x="658" y="230"/>
                  </a:cubicBezTo>
                  <a:cubicBezTo>
                    <a:pt x="688" y="227"/>
                    <a:pt x="719" y="225"/>
                    <a:pt x="750" y="225"/>
                  </a:cubicBezTo>
                  <a:cubicBezTo>
                    <a:pt x="893" y="225"/>
                    <a:pt x="1036" y="260"/>
                    <a:pt x="1179" y="308"/>
                  </a:cubicBezTo>
                  <a:cubicBezTo>
                    <a:pt x="1450" y="404"/>
                    <a:pt x="1662" y="636"/>
                    <a:pt x="1740" y="945"/>
                  </a:cubicBezTo>
                  <a:cubicBezTo>
                    <a:pt x="1740" y="962"/>
                    <a:pt x="1753" y="968"/>
                    <a:pt x="1768" y="968"/>
                  </a:cubicBezTo>
                  <a:cubicBezTo>
                    <a:pt x="1788" y="968"/>
                    <a:pt x="1809" y="957"/>
                    <a:pt x="1798" y="945"/>
                  </a:cubicBezTo>
                  <a:lnTo>
                    <a:pt x="1798" y="926"/>
                  </a:lnTo>
                  <a:cubicBezTo>
                    <a:pt x="1752" y="321"/>
                    <a:pt x="1127" y="0"/>
                    <a:pt x="5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7149825" y="1741050"/>
              <a:ext cx="22975" cy="14550"/>
            </a:xfrm>
            <a:custGeom>
              <a:avLst/>
              <a:gdLst/>
              <a:ahLst/>
              <a:cxnLst/>
              <a:rect l="l" t="t" r="r" b="b"/>
              <a:pathLst>
                <a:path w="919" h="582" extrusionOk="0">
                  <a:moveTo>
                    <a:pt x="155" y="1"/>
                  </a:moveTo>
                  <a:cubicBezTo>
                    <a:pt x="136" y="1"/>
                    <a:pt x="97" y="20"/>
                    <a:pt x="78" y="39"/>
                  </a:cubicBezTo>
                  <a:cubicBezTo>
                    <a:pt x="1" y="78"/>
                    <a:pt x="1" y="155"/>
                    <a:pt x="59" y="213"/>
                  </a:cubicBezTo>
                  <a:cubicBezTo>
                    <a:pt x="59" y="233"/>
                    <a:pt x="78" y="252"/>
                    <a:pt x="97" y="252"/>
                  </a:cubicBezTo>
                  <a:cubicBezTo>
                    <a:pt x="116" y="271"/>
                    <a:pt x="136" y="271"/>
                    <a:pt x="174" y="291"/>
                  </a:cubicBezTo>
                  <a:lnTo>
                    <a:pt x="271" y="310"/>
                  </a:lnTo>
                  <a:lnTo>
                    <a:pt x="368" y="349"/>
                  </a:lnTo>
                  <a:lnTo>
                    <a:pt x="387" y="349"/>
                  </a:lnTo>
                  <a:lnTo>
                    <a:pt x="445" y="368"/>
                  </a:lnTo>
                  <a:cubicBezTo>
                    <a:pt x="503" y="407"/>
                    <a:pt x="561" y="426"/>
                    <a:pt x="619" y="465"/>
                  </a:cubicBezTo>
                  <a:lnTo>
                    <a:pt x="696" y="523"/>
                  </a:lnTo>
                  <a:lnTo>
                    <a:pt x="735" y="542"/>
                  </a:lnTo>
                  <a:cubicBezTo>
                    <a:pt x="754" y="542"/>
                    <a:pt x="754" y="561"/>
                    <a:pt x="774" y="561"/>
                  </a:cubicBezTo>
                  <a:cubicBezTo>
                    <a:pt x="788" y="575"/>
                    <a:pt x="804" y="581"/>
                    <a:pt x="820" y="581"/>
                  </a:cubicBezTo>
                  <a:cubicBezTo>
                    <a:pt x="871" y="581"/>
                    <a:pt x="919" y="523"/>
                    <a:pt x="889" y="465"/>
                  </a:cubicBezTo>
                  <a:lnTo>
                    <a:pt x="889" y="465"/>
                  </a:lnTo>
                  <a:lnTo>
                    <a:pt x="889" y="484"/>
                  </a:lnTo>
                  <a:cubicBezTo>
                    <a:pt x="851" y="407"/>
                    <a:pt x="812" y="349"/>
                    <a:pt x="754" y="291"/>
                  </a:cubicBezTo>
                  <a:cubicBezTo>
                    <a:pt x="696" y="233"/>
                    <a:pt x="638" y="175"/>
                    <a:pt x="580" y="136"/>
                  </a:cubicBezTo>
                  <a:cubicBezTo>
                    <a:pt x="503" y="97"/>
                    <a:pt x="426" y="59"/>
                    <a:pt x="348" y="39"/>
                  </a:cubicBezTo>
                  <a:cubicBezTo>
                    <a:pt x="329" y="20"/>
                    <a:pt x="290" y="20"/>
                    <a:pt x="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7187500" y="1710625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9D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7184050" y="1694800"/>
              <a:ext cx="42025" cy="17575"/>
            </a:xfrm>
            <a:custGeom>
              <a:avLst/>
              <a:gdLst/>
              <a:ahLst/>
              <a:cxnLst/>
              <a:rect l="l" t="t" r="r" b="b"/>
              <a:pathLst>
                <a:path w="1681" h="703" extrusionOk="0">
                  <a:moveTo>
                    <a:pt x="1175" y="1"/>
                  </a:moveTo>
                  <a:cubicBezTo>
                    <a:pt x="1118" y="1"/>
                    <a:pt x="1062" y="11"/>
                    <a:pt x="1008" y="34"/>
                  </a:cubicBezTo>
                  <a:cubicBezTo>
                    <a:pt x="873" y="92"/>
                    <a:pt x="719" y="170"/>
                    <a:pt x="583" y="247"/>
                  </a:cubicBezTo>
                  <a:lnTo>
                    <a:pt x="100" y="498"/>
                  </a:lnTo>
                  <a:cubicBezTo>
                    <a:pt x="0" y="565"/>
                    <a:pt x="58" y="703"/>
                    <a:pt x="163" y="703"/>
                  </a:cubicBezTo>
                  <a:cubicBezTo>
                    <a:pt x="179" y="703"/>
                    <a:pt x="197" y="699"/>
                    <a:pt x="216" y="691"/>
                  </a:cubicBezTo>
                  <a:cubicBezTo>
                    <a:pt x="487" y="556"/>
                    <a:pt x="738" y="401"/>
                    <a:pt x="1008" y="285"/>
                  </a:cubicBezTo>
                  <a:cubicBezTo>
                    <a:pt x="1053" y="252"/>
                    <a:pt x="1111" y="231"/>
                    <a:pt x="1171" y="231"/>
                  </a:cubicBezTo>
                  <a:cubicBezTo>
                    <a:pt x="1214" y="231"/>
                    <a:pt x="1258" y="242"/>
                    <a:pt x="1298" y="266"/>
                  </a:cubicBezTo>
                  <a:cubicBezTo>
                    <a:pt x="1356" y="285"/>
                    <a:pt x="1395" y="324"/>
                    <a:pt x="1434" y="363"/>
                  </a:cubicBezTo>
                  <a:cubicBezTo>
                    <a:pt x="1453" y="401"/>
                    <a:pt x="1511" y="440"/>
                    <a:pt x="1550" y="479"/>
                  </a:cubicBezTo>
                  <a:cubicBezTo>
                    <a:pt x="1562" y="487"/>
                    <a:pt x="1576" y="491"/>
                    <a:pt x="1589" y="491"/>
                  </a:cubicBezTo>
                  <a:cubicBezTo>
                    <a:pt x="1637" y="491"/>
                    <a:pt x="1681" y="442"/>
                    <a:pt x="1665" y="382"/>
                  </a:cubicBezTo>
                  <a:cubicBezTo>
                    <a:pt x="1646" y="324"/>
                    <a:pt x="1627" y="266"/>
                    <a:pt x="1588" y="228"/>
                  </a:cubicBezTo>
                  <a:cubicBezTo>
                    <a:pt x="1530" y="170"/>
                    <a:pt x="1492" y="112"/>
                    <a:pt x="1434" y="73"/>
                  </a:cubicBezTo>
                  <a:cubicBezTo>
                    <a:pt x="1352" y="26"/>
                    <a:pt x="1263" y="1"/>
                    <a:pt x="11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7237425" y="1807925"/>
              <a:ext cx="16300" cy="25550"/>
            </a:xfrm>
            <a:custGeom>
              <a:avLst/>
              <a:gdLst/>
              <a:ahLst/>
              <a:cxnLst/>
              <a:rect l="l" t="t" r="r" b="b"/>
              <a:pathLst>
                <a:path w="652" h="1022" extrusionOk="0">
                  <a:moveTo>
                    <a:pt x="174" y="1"/>
                  </a:moveTo>
                  <a:cubicBezTo>
                    <a:pt x="86" y="1"/>
                    <a:pt x="0" y="115"/>
                    <a:pt x="91" y="205"/>
                  </a:cubicBezTo>
                  <a:lnTo>
                    <a:pt x="110" y="205"/>
                  </a:lnTo>
                  <a:cubicBezTo>
                    <a:pt x="149" y="263"/>
                    <a:pt x="188" y="302"/>
                    <a:pt x="226" y="379"/>
                  </a:cubicBezTo>
                  <a:cubicBezTo>
                    <a:pt x="245" y="398"/>
                    <a:pt x="265" y="437"/>
                    <a:pt x="284" y="476"/>
                  </a:cubicBezTo>
                  <a:lnTo>
                    <a:pt x="303" y="514"/>
                  </a:lnTo>
                  <a:cubicBezTo>
                    <a:pt x="303" y="534"/>
                    <a:pt x="303" y="534"/>
                    <a:pt x="303" y="553"/>
                  </a:cubicBezTo>
                  <a:cubicBezTo>
                    <a:pt x="323" y="611"/>
                    <a:pt x="361" y="688"/>
                    <a:pt x="361" y="765"/>
                  </a:cubicBezTo>
                  <a:cubicBezTo>
                    <a:pt x="381" y="843"/>
                    <a:pt x="400" y="901"/>
                    <a:pt x="439" y="978"/>
                  </a:cubicBezTo>
                  <a:cubicBezTo>
                    <a:pt x="458" y="1007"/>
                    <a:pt x="487" y="1022"/>
                    <a:pt x="516" y="1022"/>
                  </a:cubicBezTo>
                  <a:cubicBezTo>
                    <a:pt x="545" y="1022"/>
                    <a:pt x="574" y="1007"/>
                    <a:pt x="593" y="978"/>
                  </a:cubicBezTo>
                  <a:cubicBezTo>
                    <a:pt x="632" y="901"/>
                    <a:pt x="651" y="804"/>
                    <a:pt x="632" y="727"/>
                  </a:cubicBezTo>
                  <a:cubicBezTo>
                    <a:pt x="632" y="630"/>
                    <a:pt x="593" y="534"/>
                    <a:pt x="555" y="437"/>
                  </a:cubicBezTo>
                  <a:cubicBezTo>
                    <a:pt x="497" y="282"/>
                    <a:pt x="381" y="147"/>
                    <a:pt x="245" y="31"/>
                  </a:cubicBezTo>
                  <a:cubicBezTo>
                    <a:pt x="224" y="10"/>
                    <a:pt x="199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7237750" y="1835375"/>
              <a:ext cx="10650" cy="12000"/>
            </a:xfrm>
            <a:custGeom>
              <a:avLst/>
              <a:gdLst/>
              <a:ahLst/>
              <a:cxnLst/>
              <a:rect l="l" t="t" r="r" b="b"/>
              <a:pathLst>
                <a:path w="426" h="480" extrusionOk="0">
                  <a:moveTo>
                    <a:pt x="167" y="1"/>
                  </a:moveTo>
                  <a:cubicBezTo>
                    <a:pt x="155" y="1"/>
                    <a:pt x="146" y="6"/>
                    <a:pt x="136" y="15"/>
                  </a:cubicBezTo>
                  <a:cubicBezTo>
                    <a:pt x="117" y="15"/>
                    <a:pt x="97" y="15"/>
                    <a:pt x="78" y="35"/>
                  </a:cubicBezTo>
                  <a:lnTo>
                    <a:pt x="39" y="54"/>
                  </a:lnTo>
                  <a:cubicBezTo>
                    <a:pt x="20" y="73"/>
                    <a:pt x="1" y="93"/>
                    <a:pt x="1" y="131"/>
                  </a:cubicBezTo>
                  <a:lnTo>
                    <a:pt x="1" y="170"/>
                  </a:lnTo>
                  <a:cubicBezTo>
                    <a:pt x="1" y="209"/>
                    <a:pt x="1" y="228"/>
                    <a:pt x="20" y="247"/>
                  </a:cubicBezTo>
                  <a:lnTo>
                    <a:pt x="78" y="344"/>
                  </a:lnTo>
                  <a:cubicBezTo>
                    <a:pt x="97" y="363"/>
                    <a:pt x="117" y="382"/>
                    <a:pt x="136" y="402"/>
                  </a:cubicBezTo>
                  <a:lnTo>
                    <a:pt x="155" y="421"/>
                  </a:lnTo>
                  <a:cubicBezTo>
                    <a:pt x="175" y="440"/>
                    <a:pt x="194" y="460"/>
                    <a:pt x="232" y="479"/>
                  </a:cubicBezTo>
                  <a:lnTo>
                    <a:pt x="310" y="479"/>
                  </a:lnTo>
                  <a:cubicBezTo>
                    <a:pt x="329" y="479"/>
                    <a:pt x="348" y="460"/>
                    <a:pt x="368" y="440"/>
                  </a:cubicBezTo>
                  <a:cubicBezTo>
                    <a:pt x="387" y="440"/>
                    <a:pt x="406" y="421"/>
                    <a:pt x="406" y="402"/>
                  </a:cubicBezTo>
                  <a:cubicBezTo>
                    <a:pt x="426" y="382"/>
                    <a:pt x="426" y="344"/>
                    <a:pt x="426" y="325"/>
                  </a:cubicBezTo>
                  <a:cubicBezTo>
                    <a:pt x="426" y="286"/>
                    <a:pt x="406" y="247"/>
                    <a:pt x="387" y="209"/>
                  </a:cubicBezTo>
                  <a:cubicBezTo>
                    <a:pt x="387" y="189"/>
                    <a:pt x="368" y="170"/>
                    <a:pt x="368" y="170"/>
                  </a:cubicBezTo>
                  <a:lnTo>
                    <a:pt x="310" y="93"/>
                  </a:lnTo>
                  <a:cubicBezTo>
                    <a:pt x="290" y="73"/>
                    <a:pt x="271" y="54"/>
                    <a:pt x="252" y="35"/>
                  </a:cubicBezTo>
                  <a:cubicBezTo>
                    <a:pt x="252" y="15"/>
                    <a:pt x="232" y="15"/>
                    <a:pt x="213" y="15"/>
                  </a:cubicBezTo>
                  <a:cubicBezTo>
                    <a:pt x="194" y="6"/>
                    <a:pt x="179" y="1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6697450" y="1864900"/>
              <a:ext cx="35000" cy="27525"/>
            </a:xfrm>
            <a:custGeom>
              <a:avLst/>
              <a:gdLst/>
              <a:ahLst/>
              <a:cxnLst/>
              <a:rect l="l" t="t" r="r" b="b"/>
              <a:pathLst>
                <a:path w="1400" h="1101" extrusionOk="0">
                  <a:moveTo>
                    <a:pt x="1204" y="0"/>
                  </a:moveTo>
                  <a:cubicBezTo>
                    <a:pt x="1173" y="0"/>
                    <a:pt x="1141" y="5"/>
                    <a:pt x="1109" y="13"/>
                  </a:cubicBezTo>
                  <a:cubicBezTo>
                    <a:pt x="1032" y="13"/>
                    <a:pt x="955" y="32"/>
                    <a:pt x="897" y="52"/>
                  </a:cubicBezTo>
                  <a:cubicBezTo>
                    <a:pt x="742" y="110"/>
                    <a:pt x="626" y="168"/>
                    <a:pt x="510" y="264"/>
                  </a:cubicBezTo>
                  <a:cubicBezTo>
                    <a:pt x="259" y="419"/>
                    <a:pt x="85" y="670"/>
                    <a:pt x="27" y="960"/>
                  </a:cubicBezTo>
                  <a:cubicBezTo>
                    <a:pt x="1" y="1039"/>
                    <a:pt x="74" y="1100"/>
                    <a:pt x="141" y="1100"/>
                  </a:cubicBezTo>
                  <a:cubicBezTo>
                    <a:pt x="172" y="1100"/>
                    <a:pt x="202" y="1087"/>
                    <a:pt x="220" y="1057"/>
                  </a:cubicBezTo>
                  <a:cubicBezTo>
                    <a:pt x="317" y="825"/>
                    <a:pt x="472" y="651"/>
                    <a:pt x="665" y="496"/>
                  </a:cubicBezTo>
                  <a:cubicBezTo>
                    <a:pt x="762" y="438"/>
                    <a:pt x="858" y="380"/>
                    <a:pt x="974" y="342"/>
                  </a:cubicBezTo>
                  <a:lnTo>
                    <a:pt x="1148" y="284"/>
                  </a:lnTo>
                  <a:cubicBezTo>
                    <a:pt x="1225" y="264"/>
                    <a:pt x="1283" y="226"/>
                    <a:pt x="1341" y="187"/>
                  </a:cubicBezTo>
                  <a:cubicBezTo>
                    <a:pt x="1399" y="148"/>
                    <a:pt x="1380" y="71"/>
                    <a:pt x="1322" y="32"/>
                  </a:cubicBezTo>
                  <a:cubicBezTo>
                    <a:pt x="1288" y="10"/>
                    <a:pt x="124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6719050" y="1886825"/>
              <a:ext cx="27400" cy="11875"/>
            </a:xfrm>
            <a:custGeom>
              <a:avLst/>
              <a:gdLst/>
              <a:ahLst/>
              <a:cxnLst/>
              <a:rect l="l" t="t" r="r" b="b"/>
              <a:pathLst>
                <a:path w="1096" h="475" extrusionOk="0">
                  <a:moveTo>
                    <a:pt x="456" y="1"/>
                  </a:moveTo>
                  <a:cubicBezTo>
                    <a:pt x="329" y="1"/>
                    <a:pt x="206" y="38"/>
                    <a:pt x="110" y="102"/>
                  </a:cubicBezTo>
                  <a:cubicBezTo>
                    <a:pt x="1" y="157"/>
                    <a:pt x="63" y="297"/>
                    <a:pt x="168" y="297"/>
                  </a:cubicBezTo>
                  <a:cubicBezTo>
                    <a:pt x="174" y="297"/>
                    <a:pt x="181" y="297"/>
                    <a:pt x="187" y="296"/>
                  </a:cubicBezTo>
                  <a:lnTo>
                    <a:pt x="207" y="334"/>
                  </a:lnTo>
                  <a:lnTo>
                    <a:pt x="284" y="315"/>
                  </a:lnTo>
                  <a:lnTo>
                    <a:pt x="497" y="315"/>
                  </a:lnTo>
                  <a:lnTo>
                    <a:pt x="593" y="334"/>
                  </a:lnTo>
                  <a:lnTo>
                    <a:pt x="651" y="334"/>
                  </a:lnTo>
                  <a:cubicBezTo>
                    <a:pt x="709" y="373"/>
                    <a:pt x="748" y="392"/>
                    <a:pt x="806" y="431"/>
                  </a:cubicBezTo>
                  <a:cubicBezTo>
                    <a:pt x="806" y="431"/>
                    <a:pt x="823" y="439"/>
                    <a:pt x="829" y="439"/>
                  </a:cubicBezTo>
                  <a:cubicBezTo>
                    <a:pt x="832" y="439"/>
                    <a:pt x="832" y="437"/>
                    <a:pt x="825" y="431"/>
                  </a:cubicBezTo>
                  <a:lnTo>
                    <a:pt x="825" y="431"/>
                  </a:lnTo>
                  <a:cubicBezTo>
                    <a:pt x="844" y="450"/>
                    <a:pt x="883" y="470"/>
                    <a:pt x="922" y="470"/>
                  </a:cubicBezTo>
                  <a:cubicBezTo>
                    <a:pt x="932" y="473"/>
                    <a:pt x="942" y="474"/>
                    <a:pt x="951" y="474"/>
                  </a:cubicBezTo>
                  <a:cubicBezTo>
                    <a:pt x="998" y="474"/>
                    <a:pt x="1041" y="437"/>
                    <a:pt x="1057" y="373"/>
                  </a:cubicBezTo>
                  <a:cubicBezTo>
                    <a:pt x="1096" y="276"/>
                    <a:pt x="999" y="199"/>
                    <a:pt x="922" y="141"/>
                  </a:cubicBezTo>
                  <a:cubicBezTo>
                    <a:pt x="806" y="64"/>
                    <a:pt x="671" y="25"/>
                    <a:pt x="535" y="6"/>
                  </a:cubicBezTo>
                  <a:cubicBezTo>
                    <a:pt x="509" y="2"/>
                    <a:pt x="482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6786050" y="1847950"/>
              <a:ext cx="37700" cy="33125"/>
            </a:xfrm>
            <a:custGeom>
              <a:avLst/>
              <a:gdLst/>
              <a:ahLst/>
              <a:cxnLst/>
              <a:rect l="l" t="t" r="r" b="b"/>
              <a:pathLst>
                <a:path w="1508" h="1325" extrusionOk="0">
                  <a:moveTo>
                    <a:pt x="293" y="0"/>
                  </a:moveTo>
                  <a:cubicBezTo>
                    <a:pt x="234" y="0"/>
                    <a:pt x="175" y="5"/>
                    <a:pt x="116" y="15"/>
                  </a:cubicBezTo>
                  <a:cubicBezTo>
                    <a:pt x="39" y="34"/>
                    <a:pt x="0" y="111"/>
                    <a:pt x="20" y="189"/>
                  </a:cubicBezTo>
                  <a:cubicBezTo>
                    <a:pt x="35" y="236"/>
                    <a:pt x="91" y="271"/>
                    <a:pt x="142" y="271"/>
                  </a:cubicBezTo>
                  <a:cubicBezTo>
                    <a:pt x="153" y="271"/>
                    <a:pt x="164" y="269"/>
                    <a:pt x="174" y="266"/>
                  </a:cubicBezTo>
                  <a:cubicBezTo>
                    <a:pt x="209" y="261"/>
                    <a:pt x="243" y="259"/>
                    <a:pt x="277" y="259"/>
                  </a:cubicBezTo>
                  <a:cubicBezTo>
                    <a:pt x="508" y="259"/>
                    <a:pt x="718" y="371"/>
                    <a:pt x="870" y="556"/>
                  </a:cubicBezTo>
                  <a:cubicBezTo>
                    <a:pt x="966" y="652"/>
                    <a:pt x="1044" y="788"/>
                    <a:pt x="1102" y="904"/>
                  </a:cubicBezTo>
                  <a:cubicBezTo>
                    <a:pt x="1140" y="981"/>
                    <a:pt x="1179" y="1039"/>
                    <a:pt x="1218" y="1116"/>
                  </a:cubicBezTo>
                  <a:cubicBezTo>
                    <a:pt x="1256" y="1174"/>
                    <a:pt x="1295" y="1252"/>
                    <a:pt x="1353" y="1310"/>
                  </a:cubicBezTo>
                  <a:cubicBezTo>
                    <a:pt x="1369" y="1320"/>
                    <a:pt x="1387" y="1325"/>
                    <a:pt x="1405" y="1325"/>
                  </a:cubicBezTo>
                  <a:cubicBezTo>
                    <a:pt x="1456" y="1325"/>
                    <a:pt x="1508" y="1289"/>
                    <a:pt x="1508" y="1232"/>
                  </a:cubicBezTo>
                  <a:cubicBezTo>
                    <a:pt x="1508" y="1155"/>
                    <a:pt x="1488" y="1078"/>
                    <a:pt x="1450" y="1000"/>
                  </a:cubicBezTo>
                  <a:cubicBezTo>
                    <a:pt x="1430" y="904"/>
                    <a:pt x="1392" y="826"/>
                    <a:pt x="1353" y="749"/>
                  </a:cubicBezTo>
                  <a:cubicBezTo>
                    <a:pt x="1256" y="595"/>
                    <a:pt x="1160" y="459"/>
                    <a:pt x="1044" y="324"/>
                  </a:cubicBezTo>
                  <a:cubicBezTo>
                    <a:pt x="851" y="115"/>
                    <a:pt x="579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6827100" y="1853650"/>
              <a:ext cx="18875" cy="22225"/>
            </a:xfrm>
            <a:custGeom>
              <a:avLst/>
              <a:gdLst/>
              <a:ahLst/>
              <a:cxnLst/>
              <a:rect l="l" t="t" r="r" b="b"/>
              <a:pathLst>
                <a:path w="755" h="889" extrusionOk="0">
                  <a:moveTo>
                    <a:pt x="152" y="1"/>
                  </a:moveTo>
                  <a:cubicBezTo>
                    <a:pt x="52" y="1"/>
                    <a:pt x="0" y="147"/>
                    <a:pt x="97" y="212"/>
                  </a:cubicBezTo>
                  <a:lnTo>
                    <a:pt x="136" y="251"/>
                  </a:lnTo>
                  <a:cubicBezTo>
                    <a:pt x="155" y="270"/>
                    <a:pt x="194" y="289"/>
                    <a:pt x="213" y="309"/>
                  </a:cubicBezTo>
                  <a:cubicBezTo>
                    <a:pt x="213" y="309"/>
                    <a:pt x="231" y="317"/>
                    <a:pt x="236" y="317"/>
                  </a:cubicBezTo>
                  <a:cubicBezTo>
                    <a:pt x="239" y="317"/>
                    <a:pt x="239" y="315"/>
                    <a:pt x="233" y="309"/>
                  </a:cubicBezTo>
                  <a:lnTo>
                    <a:pt x="233" y="309"/>
                  </a:lnTo>
                  <a:lnTo>
                    <a:pt x="252" y="328"/>
                  </a:lnTo>
                  <a:lnTo>
                    <a:pt x="291" y="347"/>
                  </a:lnTo>
                  <a:cubicBezTo>
                    <a:pt x="310" y="386"/>
                    <a:pt x="349" y="405"/>
                    <a:pt x="368" y="424"/>
                  </a:cubicBezTo>
                  <a:lnTo>
                    <a:pt x="407" y="482"/>
                  </a:lnTo>
                  <a:lnTo>
                    <a:pt x="426" y="502"/>
                  </a:lnTo>
                  <a:cubicBezTo>
                    <a:pt x="465" y="560"/>
                    <a:pt x="503" y="618"/>
                    <a:pt x="523" y="676"/>
                  </a:cubicBezTo>
                  <a:cubicBezTo>
                    <a:pt x="523" y="695"/>
                    <a:pt x="542" y="714"/>
                    <a:pt x="542" y="714"/>
                  </a:cubicBezTo>
                  <a:cubicBezTo>
                    <a:pt x="542" y="734"/>
                    <a:pt x="542" y="734"/>
                    <a:pt x="542" y="753"/>
                  </a:cubicBezTo>
                  <a:cubicBezTo>
                    <a:pt x="561" y="772"/>
                    <a:pt x="581" y="792"/>
                    <a:pt x="600" y="830"/>
                  </a:cubicBezTo>
                  <a:cubicBezTo>
                    <a:pt x="600" y="830"/>
                    <a:pt x="600" y="830"/>
                    <a:pt x="600" y="850"/>
                  </a:cubicBezTo>
                  <a:cubicBezTo>
                    <a:pt x="619" y="869"/>
                    <a:pt x="658" y="888"/>
                    <a:pt x="677" y="888"/>
                  </a:cubicBezTo>
                  <a:cubicBezTo>
                    <a:pt x="716" y="888"/>
                    <a:pt x="735" y="869"/>
                    <a:pt x="754" y="830"/>
                  </a:cubicBezTo>
                  <a:cubicBezTo>
                    <a:pt x="754" y="811"/>
                    <a:pt x="754" y="811"/>
                    <a:pt x="754" y="792"/>
                  </a:cubicBezTo>
                  <a:lnTo>
                    <a:pt x="754" y="772"/>
                  </a:lnTo>
                  <a:cubicBezTo>
                    <a:pt x="754" y="753"/>
                    <a:pt x="754" y="714"/>
                    <a:pt x="754" y="695"/>
                  </a:cubicBezTo>
                  <a:cubicBezTo>
                    <a:pt x="735" y="637"/>
                    <a:pt x="716" y="598"/>
                    <a:pt x="697" y="560"/>
                  </a:cubicBezTo>
                  <a:cubicBezTo>
                    <a:pt x="677" y="482"/>
                    <a:pt x="639" y="424"/>
                    <a:pt x="581" y="347"/>
                  </a:cubicBezTo>
                  <a:cubicBezTo>
                    <a:pt x="484" y="212"/>
                    <a:pt x="368" y="96"/>
                    <a:pt x="213" y="19"/>
                  </a:cubicBezTo>
                  <a:cubicBezTo>
                    <a:pt x="192" y="6"/>
                    <a:pt x="171" y="1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6716975" y="1995950"/>
              <a:ext cx="30925" cy="56300"/>
            </a:xfrm>
            <a:custGeom>
              <a:avLst/>
              <a:gdLst/>
              <a:ahLst/>
              <a:cxnLst/>
              <a:rect l="l" t="t" r="r" b="b"/>
              <a:pathLst>
                <a:path w="1237" h="2252" extrusionOk="0">
                  <a:moveTo>
                    <a:pt x="904" y="0"/>
                  </a:moveTo>
                  <a:cubicBezTo>
                    <a:pt x="846" y="0"/>
                    <a:pt x="792" y="39"/>
                    <a:pt x="792" y="105"/>
                  </a:cubicBezTo>
                  <a:cubicBezTo>
                    <a:pt x="792" y="221"/>
                    <a:pt x="811" y="317"/>
                    <a:pt x="850" y="414"/>
                  </a:cubicBezTo>
                  <a:cubicBezTo>
                    <a:pt x="869" y="510"/>
                    <a:pt x="889" y="626"/>
                    <a:pt x="889" y="723"/>
                  </a:cubicBezTo>
                  <a:cubicBezTo>
                    <a:pt x="908" y="936"/>
                    <a:pt x="889" y="1148"/>
                    <a:pt x="831" y="1341"/>
                  </a:cubicBezTo>
                  <a:cubicBezTo>
                    <a:pt x="696" y="1670"/>
                    <a:pt x="425" y="1940"/>
                    <a:pt x="96" y="2076"/>
                  </a:cubicBezTo>
                  <a:cubicBezTo>
                    <a:pt x="5" y="2094"/>
                    <a:pt x="0" y="2251"/>
                    <a:pt x="99" y="2251"/>
                  </a:cubicBezTo>
                  <a:cubicBezTo>
                    <a:pt x="104" y="2251"/>
                    <a:pt x="110" y="2251"/>
                    <a:pt x="116" y="2250"/>
                  </a:cubicBezTo>
                  <a:lnTo>
                    <a:pt x="135" y="2250"/>
                  </a:lnTo>
                  <a:cubicBezTo>
                    <a:pt x="560" y="2192"/>
                    <a:pt x="927" y="1902"/>
                    <a:pt x="1101" y="1496"/>
                  </a:cubicBezTo>
                  <a:cubicBezTo>
                    <a:pt x="1198" y="1264"/>
                    <a:pt x="1237" y="1013"/>
                    <a:pt x="1217" y="762"/>
                  </a:cubicBezTo>
                  <a:cubicBezTo>
                    <a:pt x="1217" y="626"/>
                    <a:pt x="1179" y="491"/>
                    <a:pt x="1140" y="375"/>
                  </a:cubicBezTo>
                  <a:cubicBezTo>
                    <a:pt x="1121" y="240"/>
                    <a:pt x="1063" y="124"/>
                    <a:pt x="985" y="27"/>
                  </a:cubicBezTo>
                  <a:cubicBezTo>
                    <a:pt x="961" y="9"/>
                    <a:pt x="932" y="0"/>
                    <a:pt x="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6836775" y="2014975"/>
              <a:ext cx="47375" cy="68850"/>
            </a:xfrm>
            <a:custGeom>
              <a:avLst/>
              <a:gdLst/>
              <a:ahLst/>
              <a:cxnLst/>
              <a:rect l="l" t="t" r="r" b="b"/>
              <a:pathLst>
                <a:path w="1895" h="2754" extrusionOk="0">
                  <a:moveTo>
                    <a:pt x="136" y="1"/>
                  </a:moveTo>
                  <a:cubicBezTo>
                    <a:pt x="39" y="1"/>
                    <a:pt x="0" y="136"/>
                    <a:pt x="78" y="175"/>
                  </a:cubicBezTo>
                  <a:cubicBezTo>
                    <a:pt x="174" y="233"/>
                    <a:pt x="290" y="271"/>
                    <a:pt x="387" y="329"/>
                  </a:cubicBezTo>
                  <a:cubicBezTo>
                    <a:pt x="483" y="407"/>
                    <a:pt x="561" y="464"/>
                    <a:pt x="657" y="542"/>
                  </a:cubicBezTo>
                  <a:cubicBezTo>
                    <a:pt x="851" y="716"/>
                    <a:pt x="1005" y="928"/>
                    <a:pt x="1102" y="1141"/>
                  </a:cubicBezTo>
                  <a:cubicBezTo>
                    <a:pt x="1237" y="1392"/>
                    <a:pt x="1334" y="1643"/>
                    <a:pt x="1392" y="1894"/>
                  </a:cubicBezTo>
                  <a:cubicBezTo>
                    <a:pt x="1488" y="2146"/>
                    <a:pt x="1430" y="2436"/>
                    <a:pt x="1237" y="2648"/>
                  </a:cubicBezTo>
                  <a:cubicBezTo>
                    <a:pt x="1188" y="2681"/>
                    <a:pt x="1235" y="2754"/>
                    <a:pt x="1297" y="2754"/>
                  </a:cubicBezTo>
                  <a:cubicBezTo>
                    <a:pt x="1309" y="2754"/>
                    <a:pt x="1321" y="2751"/>
                    <a:pt x="1334" y="2745"/>
                  </a:cubicBezTo>
                  <a:cubicBezTo>
                    <a:pt x="1894" y="2378"/>
                    <a:pt x="1604" y="1585"/>
                    <a:pt x="1392" y="1102"/>
                  </a:cubicBezTo>
                  <a:cubicBezTo>
                    <a:pt x="1256" y="832"/>
                    <a:pt x="1082" y="580"/>
                    <a:pt x="870" y="387"/>
                  </a:cubicBezTo>
                  <a:cubicBezTo>
                    <a:pt x="677" y="175"/>
                    <a:pt x="406" y="39"/>
                    <a:pt x="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6895700" y="1985500"/>
              <a:ext cx="45800" cy="29800"/>
            </a:xfrm>
            <a:custGeom>
              <a:avLst/>
              <a:gdLst/>
              <a:ahLst/>
              <a:cxnLst/>
              <a:rect l="l" t="t" r="r" b="b"/>
              <a:pathLst>
                <a:path w="1832" h="1192" extrusionOk="0">
                  <a:moveTo>
                    <a:pt x="156" y="1"/>
                  </a:moveTo>
                  <a:cubicBezTo>
                    <a:pt x="1" y="20"/>
                    <a:pt x="1" y="233"/>
                    <a:pt x="156" y="252"/>
                  </a:cubicBezTo>
                  <a:cubicBezTo>
                    <a:pt x="445" y="271"/>
                    <a:pt x="735" y="387"/>
                    <a:pt x="986" y="542"/>
                  </a:cubicBezTo>
                  <a:cubicBezTo>
                    <a:pt x="1122" y="619"/>
                    <a:pt x="1218" y="716"/>
                    <a:pt x="1334" y="813"/>
                  </a:cubicBezTo>
                  <a:cubicBezTo>
                    <a:pt x="1392" y="871"/>
                    <a:pt x="1431" y="928"/>
                    <a:pt x="1489" y="986"/>
                  </a:cubicBezTo>
                  <a:cubicBezTo>
                    <a:pt x="1547" y="1044"/>
                    <a:pt x="1586" y="1122"/>
                    <a:pt x="1643" y="1160"/>
                  </a:cubicBezTo>
                  <a:cubicBezTo>
                    <a:pt x="1666" y="1182"/>
                    <a:pt x="1691" y="1192"/>
                    <a:pt x="1715" y="1192"/>
                  </a:cubicBezTo>
                  <a:cubicBezTo>
                    <a:pt x="1776" y="1192"/>
                    <a:pt x="1831" y="1133"/>
                    <a:pt x="1817" y="1064"/>
                  </a:cubicBezTo>
                  <a:cubicBezTo>
                    <a:pt x="1759" y="890"/>
                    <a:pt x="1663" y="735"/>
                    <a:pt x="1547" y="619"/>
                  </a:cubicBezTo>
                  <a:cubicBezTo>
                    <a:pt x="1431" y="484"/>
                    <a:pt x="1296" y="368"/>
                    <a:pt x="1141" y="271"/>
                  </a:cubicBezTo>
                  <a:cubicBezTo>
                    <a:pt x="851" y="98"/>
                    <a:pt x="503" y="1"/>
                    <a:pt x="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6926150" y="1981000"/>
              <a:ext cx="25500" cy="13125"/>
            </a:xfrm>
            <a:custGeom>
              <a:avLst/>
              <a:gdLst/>
              <a:ahLst/>
              <a:cxnLst/>
              <a:rect l="l" t="t" r="r" b="b"/>
              <a:pathLst>
                <a:path w="1020" h="525" extrusionOk="0">
                  <a:moveTo>
                    <a:pt x="301" y="1"/>
                  </a:moveTo>
                  <a:cubicBezTo>
                    <a:pt x="225" y="1"/>
                    <a:pt x="150" y="10"/>
                    <a:pt x="78" y="26"/>
                  </a:cubicBezTo>
                  <a:cubicBezTo>
                    <a:pt x="0" y="65"/>
                    <a:pt x="39" y="200"/>
                    <a:pt x="136" y="200"/>
                  </a:cubicBezTo>
                  <a:cubicBezTo>
                    <a:pt x="184" y="187"/>
                    <a:pt x="231" y="180"/>
                    <a:pt x="279" y="180"/>
                  </a:cubicBezTo>
                  <a:cubicBezTo>
                    <a:pt x="367" y="180"/>
                    <a:pt x="454" y="201"/>
                    <a:pt x="541" y="239"/>
                  </a:cubicBezTo>
                  <a:cubicBezTo>
                    <a:pt x="677" y="316"/>
                    <a:pt x="793" y="393"/>
                    <a:pt x="909" y="509"/>
                  </a:cubicBezTo>
                  <a:cubicBezTo>
                    <a:pt x="919" y="520"/>
                    <a:pt x="933" y="525"/>
                    <a:pt x="947" y="525"/>
                  </a:cubicBezTo>
                  <a:cubicBezTo>
                    <a:pt x="983" y="525"/>
                    <a:pt x="1019" y="493"/>
                    <a:pt x="1005" y="451"/>
                  </a:cubicBezTo>
                  <a:cubicBezTo>
                    <a:pt x="947" y="258"/>
                    <a:pt x="812" y="123"/>
                    <a:pt x="619" y="65"/>
                  </a:cubicBezTo>
                  <a:cubicBezTo>
                    <a:pt x="517" y="20"/>
                    <a:pt x="40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6917625" y="1918950"/>
              <a:ext cx="55150" cy="21075"/>
            </a:xfrm>
            <a:custGeom>
              <a:avLst/>
              <a:gdLst/>
              <a:ahLst/>
              <a:cxnLst/>
              <a:rect l="l" t="t" r="r" b="b"/>
              <a:pathLst>
                <a:path w="2206" h="843" extrusionOk="0">
                  <a:moveTo>
                    <a:pt x="689" y="0"/>
                  </a:moveTo>
                  <a:cubicBezTo>
                    <a:pt x="471" y="0"/>
                    <a:pt x="255" y="49"/>
                    <a:pt x="51" y="151"/>
                  </a:cubicBezTo>
                  <a:cubicBezTo>
                    <a:pt x="1" y="185"/>
                    <a:pt x="24" y="293"/>
                    <a:pt x="83" y="293"/>
                  </a:cubicBezTo>
                  <a:cubicBezTo>
                    <a:pt x="91" y="293"/>
                    <a:pt x="100" y="291"/>
                    <a:pt x="109" y="286"/>
                  </a:cubicBezTo>
                  <a:cubicBezTo>
                    <a:pt x="255" y="235"/>
                    <a:pt x="408" y="210"/>
                    <a:pt x="560" y="210"/>
                  </a:cubicBezTo>
                  <a:cubicBezTo>
                    <a:pt x="752" y="210"/>
                    <a:pt x="942" y="249"/>
                    <a:pt x="1114" y="325"/>
                  </a:cubicBezTo>
                  <a:cubicBezTo>
                    <a:pt x="1288" y="383"/>
                    <a:pt x="1443" y="479"/>
                    <a:pt x="1578" y="576"/>
                  </a:cubicBezTo>
                  <a:cubicBezTo>
                    <a:pt x="1733" y="672"/>
                    <a:pt x="1868" y="750"/>
                    <a:pt x="2042" y="827"/>
                  </a:cubicBezTo>
                  <a:cubicBezTo>
                    <a:pt x="2060" y="838"/>
                    <a:pt x="2077" y="843"/>
                    <a:pt x="2093" y="843"/>
                  </a:cubicBezTo>
                  <a:cubicBezTo>
                    <a:pt x="2163" y="843"/>
                    <a:pt x="2205" y="751"/>
                    <a:pt x="2158" y="672"/>
                  </a:cubicBezTo>
                  <a:cubicBezTo>
                    <a:pt x="2003" y="537"/>
                    <a:pt x="1849" y="421"/>
                    <a:pt x="1675" y="325"/>
                  </a:cubicBezTo>
                  <a:cubicBezTo>
                    <a:pt x="1520" y="228"/>
                    <a:pt x="1327" y="151"/>
                    <a:pt x="1153" y="73"/>
                  </a:cubicBezTo>
                  <a:cubicBezTo>
                    <a:pt x="1000" y="25"/>
                    <a:pt x="844" y="0"/>
                    <a:pt x="6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7039175" y="2041925"/>
              <a:ext cx="38200" cy="19325"/>
            </a:xfrm>
            <a:custGeom>
              <a:avLst/>
              <a:gdLst/>
              <a:ahLst/>
              <a:cxnLst/>
              <a:rect l="l" t="t" r="r" b="b"/>
              <a:pathLst>
                <a:path w="1528" h="773" extrusionOk="0">
                  <a:moveTo>
                    <a:pt x="1045" y="0"/>
                  </a:moveTo>
                  <a:cubicBezTo>
                    <a:pt x="972" y="0"/>
                    <a:pt x="900" y="15"/>
                    <a:pt x="832" y="44"/>
                  </a:cubicBezTo>
                  <a:cubicBezTo>
                    <a:pt x="523" y="121"/>
                    <a:pt x="233" y="333"/>
                    <a:pt x="59" y="604"/>
                  </a:cubicBezTo>
                  <a:cubicBezTo>
                    <a:pt x="1" y="677"/>
                    <a:pt x="86" y="772"/>
                    <a:pt x="165" y="772"/>
                  </a:cubicBezTo>
                  <a:cubicBezTo>
                    <a:pt x="190" y="772"/>
                    <a:pt x="214" y="763"/>
                    <a:pt x="233" y="739"/>
                  </a:cubicBezTo>
                  <a:lnTo>
                    <a:pt x="233" y="759"/>
                  </a:lnTo>
                  <a:cubicBezTo>
                    <a:pt x="388" y="546"/>
                    <a:pt x="600" y="372"/>
                    <a:pt x="871" y="295"/>
                  </a:cubicBezTo>
                  <a:cubicBezTo>
                    <a:pt x="916" y="272"/>
                    <a:pt x="975" y="263"/>
                    <a:pt x="1035" y="263"/>
                  </a:cubicBezTo>
                  <a:cubicBezTo>
                    <a:pt x="1077" y="263"/>
                    <a:pt x="1121" y="267"/>
                    <a:pt x="1161" y="275"/>
                  </a:cubicBezTo>
                  <a:cubicBezTo>
                    <a:pt x="1199" y="275"/>
                    <a:pt x="1238" y="295"/>
                    <a:pt x="1296" y="314"/>
                  </a:cubicBezTo>
                  <a:cubicBezTo>
                    <a:pt x="1335" y="333"/>
                    <a:pt x="1354" y="372"/>
                    <a:pt x="1412" y="411"/>
                  </a:cubicBezTo>
                  <a:cubicBezTo>
                    <a:pt x="1419" y="414"/>
                    <a:pt x="1427" y="416"/>
                    <a:pt x="1435" y="416"/>
                  </a:cubicBezTo>
                  <a:cubicBezTo>
                    <a:pt x="1476" y="416"/>
                    <a:pt x="1528" y="381"/>
                    <a:pt x="1528" y="333"/>
                  </a:cubicBezTo>
                  <a:cubicBezTo>
                    <a:pt x="1528" y="179"/>
                    <a:pt x="1373" y="63"/>
                    <a:pt x="1257" y="44"/>
                  </a:cubicBezTo>
                  <a:cubicBezTo>
                    <a:pt x="1190" y="15"/>
                    <a:pt x="1117" y="0"/>
                    <a:pt x="10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7067400" y="2058950"/>
              <a:ext cx="20125" cy="9250"/>
            </a:xfrm>
            <a:custGeom>
              <a:avLst/>
              <a:gdLst/>
              <a:ahLst/>
              <a:cxnLst/>
              <a:rect l="l" t="t" r="r" b="b"/>
              <a:pathLst>
                <a:path w="805" h="370" extrusionOk="0">
                  <a:moveTo>
                    <a:pt x="457" y="0"/>
                  </a:moveTo>
                  <a:cubicBezTo>
                    <a:pt x="341" y="0"/>
                    <a:pt x="244" y="39"/>
                    <a:pt x="148" y="97"/>
                  </a:cubicBezTo>
                  <a:cubicBezTo>
                    <a:pt x="1" y="178"/>
                    <a:pt x="88" y="370"/>
                    <a:pt x="212" y="370"/>
                  </a:cubicBezTo>
                  <a:cubicBezTo>
                    <a:pt x="235" y="370"/>
                    <a:pt x="259" y="363"/>
                    <a:pt x="283" y="348"/>
                  </a:cubicBezTo>
                  <a:lnTo>
                    <a:pt x="283" y="329"/>
                  </a:lnTo>
                  <a:cubicBezTo>
                    <a:pt x="298" y="329"/>
                    <a:pt x="313" y="317"/>
                    <a:pt x="338" y="302"/>
                  </a:cubicBezTo>
                  <a:lnTo>
                    <a:pt x="338" y="302"/>
                  </a:lnTo>
                  <a:cubicBezTo>
                    <a:pt x="371" y="290"/>
                    <a:pt x="404" y="287"/>
                    <a:pt x="438" y="271"/>
                  </a:cubicBezTo>
                  <a:lnTo>
                    <a:pt x="476" y="271"/>
                  </a:lnTo>
                  <a:cubicBezTo>
                    <a:pt x="534" y="290"/>
                    <a:pt x="573" y="290"/>
                    <a:pt x="611" y="290"/>
                  </a:cubicBezTo>
                  <a:lnTo>
                    <a:pt x="650" y="290"/>
                  </a:lnTo>
                  <a:cubicBezTo>
                    <a:pt x="660" y="300"/>
                    <a:pt x="674" y="305"/>
                    <a:pt x="689" y="305"/>
                  </a:cubicBezTo>
                  <a:cubicBezTo>
                    <a:pt x="703" y="305"/>
                    <a:pt x="718" y="300"/>
                    <a:pt x="727" y="290"/>
                  </a:cubicBezTo>
                  <a:cubicBezTo>
                    <a:pt x="766" y="290"/>
                    <a:pt x="805" y="232"/>
                    <a:pt x="785" y="174"/>
                  </a:cubicBezTo>
                  <a:cubicBezTo>
                    <a:pt x="785" y="135"/>
                    <a:pt x="766" y="116"/>
                    <a:pt x="727" y="97"/>
                  </a:cubicBezTo>
                  <a:cubicBezTo>
                    <a:pt x="708" y="58"/>
                    <a:pt x="689" y="39"/>
                    <a:pt x="669" y="39"/>
                  </a:cubicBezTo>
                  <a:cubicBezTo>
                    <a:pt x="631" y="20"/>
                    <a:pt x="573" y="0"/>
                    <a:pt x="5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7108275" y="1996625"/>
              <a:ext cx="48625" cy="27525"/>
            </a:xfrm>
            <a:custGeom>
              <a:avLst/>
              <a:gdLst/>
              <a:ahLst/>
              <a:cxnLst/>
              <a:rect l="l" t="t" r="r" b="b"/>
              <a:pathLst>
                <a:path w="1945" h="1101" extrusionOk="0">
                  <a:moveTo>
                    <a:pt x="155" y="0"/>
                  </a:moveTo>
                  <a:cubicBezTo>
                    <a:pt x="39" y="0"/>
                    <a:pt x="1" y="174"/>
                    <a:pt x="117" y="194"/>
                  </a:cubicBezTo>
                  <a:cubicBezTo>
                    <a:pt x="426" y="252"/>
                    <a:pt x="735" y="368"/>
                    <a:pt x="1006" y="522"/>
                  </a:cubicBezTo>
                  <a:cubicBezTo>
                    <a:pt x="1160" y="599"/>
                    <a:pt x="1276" y="696"/>
                    <a:pt x="1411" y="793"/>
                  </a:cubicBezTo>
                  <a:cubicBezTo>
                    <a:pt x="1527" y="889"/>
                    <a:pt x="1663" y="986"/>
                    <a:pt x="1798" y="1083"/>
                  </a:cubicBezTo>
                  <a:cubicBezTo>
                    <a:pt x="1814" y="1095"/>
                    <a:pt x="1831" y="1100"/>
                    <a:pt x="1846" y="1100"/>
                  </a:cubicBezTo>
                  <a:cubicBezTo>
                    <a:pt x="1903" y="1100"/>
                    <a:pt x="1944" y="1027"/>
                    <a:pt x="1914" y="967"/>
                  </a:cubicBezTo>
                  <a:cubicBezTo>
                    <a:pt x="1836" y="812"/>
                    <a:pt x="1721" y="677"/>
                    <a:pt x="1566" y="580"/>
                  </a:cubicBezTo>
                  <a:cubicBezTo>
                    <a:pt x="1431" y="464"/>
                    <a:pt x="1295" y="368"/>
                    <a:pt x="1141" y="290"/>
                  </a:cubicBezTo>
                  <a:cubicBezTo>
                    <a:pt x="986" y="213"/>
                    <a:pt x="832" y="155"/>
                    <a:pt x="677" y="97"/>
                  </a:cubicBezTo>
                  <a:cubicBezTo>
                    <a:pt x="503" y="58"/>
                    <a:pt x="329" y="20"/>
                    <a:pt x="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959550" y="2194450"/>
              <a:ext cx="36100" cy="25025"/>
            </a:xfrm>
            <a:custGeom>
              <a:avLst/>
              <a:gdLst/>
              <a:ahLst/>
              <a:cxnLst/>
              <a:rect l="l" t="t" r="r" b="b"/>
              <a:pathLst>
                <a:path w="1444" h="1001" extrusionOk="0">
                  <a:moveTo>
                    <a:pt x="1327" y="0"/>
                  </a:moveTo>
                  <a:cubicBezTo>
                    <a:pt x="1315" y="0"/>
                    <a:pt x="1303" y="3"/>
                    <a:pt x="1292" y="10"/>
                  </a:cubicBezTo>
                  <a:cubicBezTo>
                    <a:pt x="1196" y="88"/>
                    <a:pt x="1099" y="184"/>
                    <a:pt x="1022" y="281"/>
                  </a:cubicBezTo>
                  <a:cubicBezTo>
                    <a:pt x="945" y="358"/>
                    <a:pt x="848" y="455"/>
                    <a:pt x="751" y="513"/>
                  </a:cubicBezTo>
                  <a:cubicBezTo>
                    <a:pt x="655" y="590"/>
                    <a:pt x="539" y="648"/>
                    <a:pt x="442" y="706"/>
                  </a:cubicBezTo>
                  <a:cubicBezTo>
                    <a:pt x="384" y="745"/>
                    <a:pt x="326" y="764"/>
                    <a:pt x="268" y="783"/>
                  </a:cubicBezTo>
                  <a:cubicBezTo>
                    <a:pt x="237" y="783"/>
                    <a:pt x="182" y="833"/>
                    <a:pt x="141" y="833"/>
                  </a:cubicBezTo>
                  <a:cubicBezTo>
                    <a:pt x="131" y="833"/>
                    <a:pt x="121" y="830"/>
                    <a:pt x="114" y="822"/>
                  </a:cubicBezTo>
                  <a:cubicBezTo>
                    <a:pt x="108" y="819"/>
                    <a:pt x="102" y="818"/>
                    <a:pt x="96" y="818"/>
                  </a:cubicBezTo>
                  <a:cubicBezTo>
                    <a:pt x="56" y="818"/>
                    <a:pt x="0" y="866"/>
                    <a:pt x="17" y="899"/>
                  </a:cubicBezTo>
                  <a:cubicBezTo>
                    <a:pt x="36" y="977"/>
                    <a:pt x="109" y="1001"/>
                    <a:pt x="189" y="1001"/>
                  </a:cubicBezTo>
                  <a:cubicBezTo>
                    <a:pt x="268" y="1001"/>
                    <a:pt x="355" y="977"/>
                    <a:pt x="404" y="957"/>
                  </a:cubicBezTo>
                  <a:cubicBezTo>
                    <a:pt x="539" y="919"/>
                    <a:pt x="693" y="861"/>
                    <a:pt x="829" y="783"/>
                  </a:cubicBezTo>
                  <a:cubicBezTo>
                    <a:pt x="945" y="706"/>
                    <a:pt x="1080" y="609"/>
                    <a:pt x="1177" y="513"/>
                  </a:cubicBezTo>
                  <a:cubicBezTo>
                    <a:pt x="1292" y="397"/>
                    <a:pt x="1389" y="262"/>
                    <a:pt x="1428" y="126"/>
                  </a:cubicBezTo>
                  <a:cubicBezTo>
                    <a:pt x="1444" y="63"/>
                    <a:pt x="1382" y="0"/>
                    <a:pt x="1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977500" y="2210650"/>
              <a:ext cx="18250" cy="14575"/>
            </a:xfrm>
            <a:custGeom>
              <a:avLst/>
              <a:gdLst/>
              <a:ahLst/>
              <a:cxnLst/>
              <a:rect l="l" t="t" r="r" b="b"/>
              <a:pathLst>
                <a:path w="730" h="583" extrusionOk="0">
                  <a:moveTo>
                    <a:pt x="632" y="0"/>
                  </a:moveTo>
                  <a:cubicBezTo>
                    <a:pt x="594" y="0"/>
                    <a:pt x="555" y="19"/>
                    <a:pt x="516" y="39"/>
                  </a:cubicBezTo>
                  <a:lnTo>
                    <a:pt x="439" y="97"/>
                  </a:lnTo>
                  <a:lnTo>
                    <a:pt x="304" y="213"/>
                  </a:lnTo>
                  <a:cubicBezTo>
                    <a:pt x="207" y="290"/>
                    <a:pt x="130" y="367"/>
                    <a:pt x="53" y="464"/>
                  </a:cubicBezTo>
                  <a:cubicBezTo>
                    <a:pt x="1" y="516"/>
                    <a:pt x="57" y="583"/>
                    <a:pt x="125" y="583"/>
                  </a:cubicBezTo>
                  <a:cubicBezTo>
                    <a:pt x="133" y="583"/>
                    <a:pt x="141" y="582"/>
                    <a:pt x="149" y="580"/>
                  </a:cubicBezTo>
                  <a:lnTo>
                    <a:pt x="130" y="580"/>
                  </a:lnTo>
                  <a:cubicBezTo>
                    <a:pt x="246" y="522"/>
                    <a:pt x="343" y="464"/>
                    <a:pt x="439" y="406"/>
                  </a:cubicBezTo>
                  <a:lnTo>
                    <a:pt x="574" y="309"/>
                  </a:lnTo>
                  <a:lnTo>
                    <a:pt x="632" y="251"/>
                  </a:lnTo>
                  <a:cubicBezTo>
                    <a:pt x="652" y="251"/>
                    <a:pt x="671" y="232"/>
                    <a:pt x="690" y="213"/>
                  </a:cubicBezTo>
                  <a:cubicBezTo>
                    <a:pt x="710" y="193"/>
                    <a:pt x="710" y="174"/>
                    <a:pt x="710" y="155"/>
                  </a:cubicBezTo>
                  <a:cubicBezTo>
                    <a:pt x="729" y="135"/>
                    <a:pt x="729" y="97"/>
                    <a:pt x="710" y="58"/>
                  </a:cubicBezTo>
                  <a:cubicBezTo>
                    <a:pt x="690" y="19"/>
                    <a:pt x="671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647400" y="2111525"/>
              <a:ext cx="40475" cy="32950"/>
            </a:xfrm>
            <a:custGeom>
              <a:avLst/>
              <a:gdLst/>
              <a:ahLst/>
              <a:cxnLst/>
              <a:rect l="l" t="t" r="r" b="b"/>
              <a:pathLst>
                <a:path w="1619" h="1318" extrusionOk="0">
                  <a:moveTo>
                    <a:pt x="215" y="0"/>
                  </a:moveTo>
                  <a:cubicBezTo>
                    <a:pt x="156" y="0"/>
                    <a:pt x="95" y="31"/>
                    <a:pt x="77" y="100"/>
                  </a:cubicBezTo>
                  <a:lnTo>
                    <a:pt x="97" y="81"/>
                  </a:lnTo>
                  <a:lnTo>
                    <a:pt x="97" y="81"/>
                  </a:lnTo>
                  <a:cubicBezTo>
                    <a:pt x="0" y="467"/>
                    <a:pt x="155" y="873"/>
                    <a:pt x="464" y="1124"/>
                  </a:cubicBezTo>
                  <a:cubicBezTo>
                    <a:pt x="638" y="1240"/>
                    <a:pt x="831" y="1318"/>
                    <a:pt x="1024" y="1318"/>
                  </a:cubicBezTo>
                  <a:lnTo>
                    <a:pt x="1160" y="1318"/>
                  </a:lnTo>
                  <a:cubicBezTo>
                    <a:pt x="1218" y="1298"/>
                    <a:pt x="1276" y="1279"/>
                    <a:pt x="1314" y="1260"/>
                  </a:cubicBezTo>
                  <a:cubicBezTo>
                    <a:pt x="1411" y="1221"/>
                    <a:pt x="1488" y="1182"/>
                    <a:pt x="1565" y="1124"/>
                  </a:cubicBezTo>
                  <a:cubicBezTo>
                    <a:pt x="1618" y="1054"/>
                    <a:pt x="1575" y="967"/>
                    <a:pt x="1493" y="967"/>
                  </a:cubicBezTo>
                  <a:cubicBezTo>
                    <a:pt x="1485" y="967"/>
                    <a:pt x="1477" y="968"/>
                    <a:pt x="1469" y="970"/>
                  </a:cubicBezTo>
                  <a:cubicBezTo>
                    <a:pt x="1411" y="989"/>
                    <a:pt x="1334" y="1008"/>
                    <a:pt x="1256" y="1008"/>
                  </a:cubicBezTo>
                  <a:cubicBezTo>
                    <a:pt x="1218" y="1008"/>
                    <a:pt x="1179" y="989"/>
                    <a:pt x="1140" y="989"/>
                  </a:cubicBezTo>
                  <a:lnTo>
                    <a:pt x="1024" y="989"/>
                  </a:lnTo>
                  <a:cubicBezTo>
                    <a:pt x="889" y="989"/>
                    <a:pt x="754" y="931"/>
                    <a:pt x="638" y="854"/>
                  </a:cubicBezTo>
                  <a:cubicBezTo>
                    <a:pt x="425" y="680"/>
                    <a:pt x="309" y="409"/>
                    <a:pt x="348" y="120"/>
                  </a:cubicBezTo>
                  <a:cubicBezTo>
                    <a:pt x="359" y="45"/>
                    <a:pt x="288" y="0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602625" y="1935750"/>
              <a:ext cx="27400" cy="21700"/>
            </a:xfrm>
            <a:custGeom>
              <a:avLst/>
              <a:gdLst/>
              <a:ahLst/>
              <a:cxnLst/>
              <a:rect l="l" t="t" r="r" b="b"/>
              <a:pathLst>
                <a:path w="1096" h="868" extrusionOk="0">
                  <a:moveTo>
                    <a:pt x="999" y="0"/>
                  </a:moveTo>
                  <a:cubicBezTo>
                    <a:pt x="554" y="0"/>
                    <a:pt x="168" y="368"/>
                    <a:pt x="13" y="773"/>
                  </a:cubicBezTo>
                  <a:cubicBezTo>
                    <a:pt x="0" y="825"/>
                    <a:pt x="48" y="868"/>
                    <a:pt x="92" y="868"/>
                  </a:cubicBezTo>
                  <a:cubicBezTo>
                    <a:pt x="114" y="868"/>
                    <a:pt x="136" y="857"/>
                    <a:pt x="149" y="831"/>
                  </a:cubicBezTo>
                  <a:cubicBezTo>
                    <a:pt x="226" y="638"/>
                    <a:pt x="342" y="503"/>
                    <a:pt x="496" y="387"/>
                  </a:cubicBezTo>
                  <a:cubicBezTo>
                    <a:pt x="670" y="271"/>
                    <a:pt x="844" y="194"/>
                    <a:pt x="1018" y="136"/>
                  </a:cubicBezTo>
                  <a:cubicBezTo>
                    <a:pt x="1095" y="116"/>
                    <a:pt x="1076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618400" y="1953150"/>
              <a:ext cx="22725" cy="20275"/>
            </a:xfrm>
            <a:custGeom>
              <a:avLst/>
              <a:gdLst/>
              <a:ahLst/>
              <a:cxnLst/>
              <a:rect l="l" t="t" r="r" b="b"/>
              <a:pathLst>
                <a:path w="909" h="811" extrusionOk="0">
                  <a:moveTo>
                    <a:pt x="696" y="0"/>
                  </a:moveTo>
                  <a:cubicBezTo>
                    <a:pt x="638" y="0"/>
                    <a:pt x="600" y="0"/>
                    <a:pt x="542" y="19"/>
                  </a:cubicBezTo>
                  <a:cubicBezTo>
                    <a:pt x="445" y="58"/>
                    <a:pt x="349" y="116"/>
                    <a:pt x="271" y="174"/>
                  </a:cubicBezTo>
                  <a:cubicBezTo>
                    <a:pt x="117" y="309"/>
                    <a:pt x="20" y="503"/>
                    <a:pt x="1" y="696"/>
                  </a:cubicBezTo>
                  <a:cubicBezTo>
                    <a:pt x="1" y="771"/>
                    <a:pt x="61" y="811"/>
                    <a:pt x="121" y="811"/>
                  </a:cubicBezTo>
                  <a:cubicBezTo>
                    <a:pt x="168" y="811"/>
                    <a:pt x="215" y="786"/>
                    <a:pt x="233" y="734"/>
                  </a:cubicBezTo>
                  <a:lnTo>
                    <a:pt x="233" y="677"/>
                  </a:lnTo>
                  <a:cubicBezTo>
                    <a:pt x="233" y="638"/>
                    <a:pt x="252" y="599"/>
                    <a:pt x="271" y="561"/>
                  </a:cubicBezTo>
                  <a:lnTo>
                    <a:pt x="271" y="522"/>
                  </a:lnTo>
                  <a:lnTo>
                    <a:pt x="291" y="483"/>
                  </a:lnTo>
                  <a:lnTo>
                    <a:pt x="310" y="445"/>
                  </a:lnTo>
                  <a:cubicBezTo>
                    <a:pt x="329" y="425"/>
                    <a:pt x="368" y="387"/>
                    <a:pt x="387" y="367"/>
                  </a:cubicBezTo>
                  <a:lnTo>
                    <a:pt x="407" y="348"/>
                  </a:lnTo>
                  <a:lnTo>
                    <a:pt x="426" y="348"/>
                  </a:lnTo>
                  <a:cubicBezTo>
                    <a:pt x="464" y="329"/>
                    <a:pt x="503" y="309"/>
                    <a:pt x="522" y="290"/>
                  </a:cubicBezTo>
                  <a:lnTo>
                    <a:pt x="561" y="290"/>
                  </a:lnTo>
                  <a:cubicBezTo>
                    <a:pt x="580" y="271"/>
                    <a:pt x="600" y="271"/>
                    <a:pt x="619" y="271"/>
                  </a:cubicBezTo>
                  <a:lnTo>
                    <a:pt x="716" y="232"/>
                  </a:lnTo>
                  <a:lnTo>
                    <a:pt x="832" y="232"/>
                  </a:lnTo>
                  <a:lnTo>
                    <a:pt x="851" y="213"/>
                  </a:lnTo>
                  <a:cubicBezTo>
                    <a:pt x="909" y="174"/>
                    <a:pt x="909" y="97"/>
                    <a:pt x="870" y="58"/>
                  </a:cubicBezTo>
                  <a:cubicBezTo>
                    <a:pt x="851" y="19"/>
                    <a:pt x="812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996675" y="1823750"/>
              <a:ext cx="17825" cy="32375"/>
            </a:xfrm>
            <a:custGeom>
              <a:avLst/>
              <a:gdLst/>
              <a:ahLst/>
              <a:cxnLst/>
              <a:rect l="l" t="t" r="r" b="b"/>
              <a:pathLst>
                <a:path w="713" h="1295" extrusionOk="0">
                  <a:moveTo>
                    <a:pt x="166" y="1"/>
                  </a:moveTo>
                  <a:cubicBezTo>
                    <a:pt x="140" y="1"/>
                    <a:pt x="114" y="12"/>
                    <a:pt x="97" y="36"/>
                  </a:cubicBezTo>
                  <a:cubicBezTo>
                    <a:pt x="59" y="94"/>
                    <a:pt x="39" y="152"/>
                    <a:pt x="39" y="210"/>
                  </a:cubicBezTo>
                  <a:cubicBezTo>
                    <a:pt x="20" y="268"/>
                    <a:pt x="1" y="326"/>
                    <a:pt x="20" y="384"/>
                  </a:cubicBezTo>
                  <a:cubicBezTo>
                    <a:pt x="20" y="500"/>
                    <a:pt x="39" y="635"/>
                    <a:pt x="78" y="732"/>
                  </a:cubicBezTo>
                  <a:cubicBezTo>
                    <a:pt x="136" y="847"/>
                    <a:pt x="194" y="963"/>
                    <a:pt x="252" y="1060"/>
                  </a:cubicBezTo>
                  <a:cubicBezTo>
                    <a:pt x="329" y="1157"/>
                    <a:pt x="426" y="1253"/>
                    <a:pt x="542" y="1292"/>
                  </a:cubicBezTo>
                  <a:cubicBezTo>
                    <a:pt x="550" y="1294"/>
                    <a:pt x="559" y="1294"/>
                    <a:pt x="567" y="1294"/>
                  </a:cubicBezTo>
                  <a:cubicBezTo>
                    <a:pt x="651" y="1294"/>
                    <a:pt x="712" y="1208"/>
                    <a:pt x="677" y="1137"/>
                  </a:cubicBezTo>
                  <a:lnTo>
                    <a:pt x="658" y="1137"/>
                  </a:lnTo>
                  <a:cubicBezTo>
                    <a:pt x="600" y="1041"/>
                    <a:pt x="542" y="963"/>
                    <a:pt x="484" y="886"/>
                  </a:cubicBezTo>
                  <a:cubicBezTo>
                    <a:pt x="426" y="809"/>
                    <a:pt x="387" y="732"/>
                    <a:pt x="349" y="654"/>
                  </a:cubicBezTo>
                  <a:cubicBezTo>
                    <a:pt x="329" y="596"/>
                    <a:pt x="329" y="558"/>
                    <a:pt x="310" y="500"/>
                  </a:cubicBezTo>
                  <a:cubicBezTo>
                    <a:pt x="310" y="461"/>
                    <a:pt x="291" y="422"/>
                    <a:pt x="291" y="384"/>
                  </a:cubicBezTo>
                  <a:cubicBezTo>
                    <a:pt x="291" y="345"/>
                    <a:pt x="291" y="306"/>
                    <a:pt x="291" y="287"/>
                  </a:cubicBezTo>
                  <a:cubicBezTo>
                    <a:pt x="291" y="268"/>
                    <a:pt x="271" y="248"/>
                    <a:pt x="271" y="229"/>
                  </a:cubicBezTo>
                  <a:cubicBezTo>
                    <a:pt x="271" y="171"/>
                    <a:pt x="252" y="113"/>
                    <a:pt x="252" y="55"/>
                  </a:cubicBezTo>
                  <a:cubicBezTo>
                    <a:pt x="241" y="22"/>
                    <a:pt x="203" y="1"/>
                    <a:pt x="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7008750" y="1829225"/>
              <a:ext cx="10300" cy="20775"/>
            </a:xfrm>
            <a:custGeom>
              <a:avLst/>
              <a:gdLst/>
              <a:ahLst/>
              <a:cxnLst/>
              <a:rect l="l" t="t" r="r" b="b"/>
              <a:pathLst>
                <a:path w="412" h="831" extrusionOk="0">
                  <a:moveTo>
                    <a:pt x="143" y="1"/>
                  </a:moveTo>
                  <a:cubicBezTo>
                    <a:pt x="121" y="1"/>
                    <a:pt x="98" y="9"/>
                    <a:pt x="78" y="29"/>
                  </a:cubicBezTo>
                  <a:cubicBezTo>
                    <a:pt x="39" y="49"/>
                    <a:pt x="20" y="87"/>
                    <a:pt x="20" y="126"/>
                  </a:cubicBezTo>
                  <a:cubicBezTo>
                    <a:pt x="1" y="165"/>
                    <a:pt x="1" y="203"/>
                    <a:pt x="1" y="242"/>
                  </a:cubicBezTo>
                  <a:cubicBezTo>
                    <a:pt x="1" y="319"/>
                    <a:pt x="20" y="377"/>
                    <a:pt x="39" y="455"/>
                  </a:cubicBezTo>
                  <a:cubicBezTo>
                    <a:pt x="59" y="590"/>
                    <a:pt x="136" y="706"/>
                    <a:pt x="233" y="802"/>
                  </a:cubicBezTo>
                  <a:cubicBezTo>
                    <a:pt x="252" y="822"/>
                    <a:pt x="275" y="831"/>
                    <a:pt x="296" y="831"/>
                  </a:cubicBezTo>
                  <a:cubicBezTo>
                    <a:pt x="358" y="831"/>
                    <a:pt x="411" y="758"/>
                    <a:pt x="368" y="686"/>
                  </a:cubicBezTo>
                  <a:lnTo>
                    <a:pt x="329" y="667"/>
                  </a:lnTo>
                  <a:cubicBezTo>
                    <a:pt x="310" y="628"/>
                    <a:pt x="310" y="609"/>
                    <a:pt x="291" y="590"/>
                  </a:cubicBezTo>
                  <a:lnTo>
                    <a:pt x="291" y="571"/>
                  </a:lnTo>
                  <a:lnTo>
                    <a:pt x="271" y="532"/>
                  </a:lnTo>
                  <a:cubicBezTo>
                    <a:pt x="252" y="474"/>
                    <a:pt x="233" y="416"/>
                    <a:pt x="233" y="358"/>
                  </a:cubicBezTo>
                  <a:lnTo>
                    <a:pt x="233" y="319"/>
                  </a:lnTo>
                  <a:lnTo>
                    <a:pt x="233" y="242"/>
                  </a:lnTo>
                  <a:cubicBezTo>
                    <a:pt x="233" y="203"/>
                    <a:pt x="233" y="184"/>
                    <a:pt x="233" y="165"/>
                  </a:cubicBezTo>
                  <a:cubicBezTo>
                    <a:pt x="233" y="126"/>
                    <a:pt x="233" y="107"/>
                    <a:pt x="233" y="87"/>
                  </a:cubicBezTo>
                  <a:lnTo>
                    <a:pt x="233" y="68"/>
                  </a:lnTo>
                  <a:cubicBezTo>
                    <a:pt x="220" y="30"/>
                    <a:pt x="183" y="1"/>
                    <a:pt x="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7059475" y="1794325"/>
              <a:ext cx="19750" cy="28400"/>
            </a:xfrm>
            <a:custGeom>
              <a:avLst/>
              <a:gdLst/>
              <a:ahLst/>
              <a:cxnLst/>
              <a:rect l="l" t="t" r="r" b="b"/>
              <a:pathLst>
                <a:path w="790" h="1136" extrusionOk="0">
                  <a:moveTo>
                    <a:pt x="395" y="699"/>
                  </a:moveTo>
                  <a:lnTo>
                    <a:pt x="395" y="699"/>
                  </a:lnTo>
                  <a:cubicBezTo>
                    <a:pt x="394" y="699"/>
                    <a:pt x="391" y="702"/>
                    <a:pt x="387" y="710"/>
                  </a:cubicBezTo>
                  <a:cubicBezTo>
                    <a:pt x="387" y="719"/>
                    <a:pt x="388" y="722"/>
                    <a:pt x="389" y="722"/>
                  </a:cubicBezTo>
                  <a:cubicBezTo>
                    <a:pt x="393" y="722"/>
                    <a:pt x="398" y="699"/>
                    <a:pt x="395" y="699"/>
                  </a:cubicBezTo>
                  <a:close/>
                  <a:moveTo>
                    <a:pt x="639" y="0"/>
                  </a:moveTo>
                  <a:cubicBezTo>
                    <a:pt x="624" y="0"/>
                    <a:pt x="610" y="5"/>
                    <a:pt x="600" y="15"/>
                  </a:cubicBezTo>
                  <a:cubicBezTo>
                    <a:pt x="561" y="15"/>
                    <a:pt x="542" y="15"/>
                    <a:pt x="503" y="34"/>
                  </a:cubicBezTo>
                  <a:cubicBezTo>
                    <a:pt x="465" y="53"/>
                    <a:pt x="407" y="92"/>
                    <a:pt x="368" y="131"/>
                  </a:cubicBezTo>
                  <a:cubicBezTo>
                    <a:pt x="291" y="208"/>
                    <a:pt x="213" y="285"/>
                    <a:pt x="155" y="382"/>
                  </a:cubicBezTo>
                  <a:cubicBezTo>
                    <a:pt x="59" y="575"/>
                    <a:pt x="1" y="788"/>
                    <a:pt x="20" y="1000"/>
                  </a:cubicBezTo>
                  <a:cubicBezTo>
                    <a:pt x="20" y="1078"/>
                    <a:pt x="78" y="1136"/>
                    <a:pt x="155" y="1136"/>
                  </a:cubicBezTo>
                  <a:cubicBezTo>
                    <a:pt x="233" y="1136"/>
                    <a:pt x="291" y="1078"/>
                    <a:pt x="291" y="1000"/>
                  </a:cubicBezTo>
                  <a:lnTo>
                    <a:pt x="349" y="1000"/>
                  </a:lnTo>
                  <a:lnTo>
                    <a:pt x="349" y="942"/>
                  </a:lnTo>
                  <a:lnTo>
                    <a:pt x="349" y="904"/>
                  </a:lnTo>
                  <a:cubicBezTo>
                    <a:pt x="349" y="865"/>
                    <a:pt x="368" y="826"/>
                    <a:pt x="368" y="768"/>
                  </a:cubicBezTo>
                  <a:cubicBezTo>
                    <a:pt x="387" y="749"/>
                    <a:pt x="387" y="730"/>
                    <a:pt x="387" y="710"/>
                  </a:cubicBezTo>
                  <a:lnTo>
                    <a:pt x="387" y="672"/>
                  </a:lnTo>
                  <a:cubicBezTo>
                    <a:pt x="407" y="633"/>
                    <a:pt x="426" y="594"/>
                    <a:pt x="465" y="556"/>
                  </a:cubicBezTo>
                  <a:lnTo>
                    <a:pt x="542" y="440"/>
                  </a:lnTo>
                  <a:lnTo>
                    <a:pt x="561" y="421"/>
                  </a:lnTo>
                  <a:lnTo>
                    <a:pt x="600" y="363"/>
                  </a:lnTo>
                  <a:cubicBezTo>
                    <a:pt x="600" y="363"/>
                    <a:pt x="619" y="343"/>
                    <a:pt x="619" y="324"/>
                  </a:cubicBezTo>
                  <a:cubicBezTo>
                    <a:pt x="633" y="310"/>
                    <a:pt x="647" y="297"/>
                    <a:pt x="640" y="297"/>
                  </a:cubicBezTo>
                  <a:lnTo>
                    <a:pt x="640" y="297"/>
                  </a:lnTo>
                  <a:cubicBezTo>
                    <a:pt x="637" y="297"/>
                    <a:pt x="631" y="299"/>
                    <a:pt x="619" y="305"/>
                  </a:cubicBezTo>
                  <a:lnTo>
                    <a:pt x="677" y="266"/>
                  </a:lnTo>
                  <a:cubicBezTo>
                    <a:pt x="697" y="227"/>
                    <a:pt x="697" y="227"/>
                    <a:pt x="716" y="208"/>
                  </a:cubicBezTo>
                  <a:cubicBezTo>
                    <a:pt x="735" y="189"/>
                    <a:pt x="755" y="169"/>
                    <a:pt x="755" y="150"/>
                  </a:cubicBezTo>
                  <a:cubicBezTo>
                    <a:pt x="789" y="81"/>
                    <a:pt x="762" y="12"/>
                    <a:pt x="700" y="12"/>
                  </a:cubicBezTo>
                  <a:cubicBezTo>
                    <a:pt x="693" y="12"/>
                    <a:pt x="685" y="13"/>
                    <a:pt x="677" y="15"/>
                  </a:cubicBezTo>
                  <a:cubicBezTo>
                    <a:pt x="668" y="5"/>
                    <a:pt x="653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7198625" y="1777300"/>
              <a:ext cx="27550" cy="16325"/>
            </a:xfrm>
            <a:custGeom>
              <a:avLst/>
              <a:gdLst/>
              <a:ahLst/>
              <a:cxnLst/>
              <a:rect l="l" t="t" r="r" b="b"/>
              <a:pathLst>
                <a:path w="1102" h="653" extrusionOk="0">
                  <a:moveTo>
                    <a:pt x="116" y="0"/>
                  </a:moveTo>
                  <a:cubicBezTo>
                    <a:pt x="20" y="19"/>
                    <a:pt x="0" y="135"/>
                    <a:pt x="78" y="193"/>
                  </a:cubicBezTo>
                  <a:lnTo>
                    <a:pt x="97" y="251"/>
                  </a:lnTo>
                  <a:lnTo>
                    <a:pt x="116" y="251"/>
                  </a:lnTo>
                  <a:cubicBezTo>
                    <a:pt x="136" y="251"/>
                    <a:pt x="155" y="271"/>
                    <a:pt x="174" y="271"/>
                  </a:cubicBezTo>
                  <a:lnTo>
                    <a:pt x="232" y="290"/>
                  </a:lnTo>
                  <a:cubicBezTo>
                    <a:pt x="271" y="290"/>
                    <a:pt x="309" y="309"/>
                    <a:pt x="348" y="329"/>
                  </a:cubicBezTo>
                  <a:lnTo>
                    <a:pt x="387" y="348"/>
                  </a:lnTo>
                  <a:lnTo>
                    <a:pt x="425" y="348"/>
                  </a:lnTo>
                  <a:lnTo>
                    <a:pt x="522" y="406"/>
                  </a:lnTo>
                  <a:cubicBezTo>
                    <a:pt x="561" y="425"/>
                    <a:pt x="599" y="445"/>
                    <a:pt x="638" y="464"/>
                  </a:cubicBezTo>
                  <a:lnTo>
                    <a:pt x="657" y="483"/>
                  </a:lnTo>
                  <a:lnTo>
                    <a:pt x="696" y="522"/>
                  </a:lnTo>
                  <a:lnTo>
                    <a:pt x="735" y="541"/>
                  </a:lnTo>
                  <a:lnTo>
                    <a:pt x="793" y="580"/>
                  </a:lnTo>
                  <a:cubicBezTo>
                    <a:pt x="812" y="599"/>
                    <a:pt x="831" y="618"/>
                    <a:pt x="851" y="638"/>
                  </a:cubicBezTo>
                  <a:cubicBezTo>
                    <a:pt x="870" y="647"/>
                    <a:pt x="889" y="652"/>
                    <a:pt x="909" y="652"/>
                  </a:cubicBezTo>
                  <a:cubicBezTo>
                    <a:pt x="928" y="652"/>
                    <a:pt x="947" y="647"/>
                    <a:pt x="967" y="638"/>
                  </a:cubicBezTo>
                  <a:cubicBezTo>
                    <a:pt x="1025" y="638"/>
                    <a:pt x="1044" y="599"/>
                    <a:pt x="1063" y="560"/>
                  </a:cubicBezTo>
                  <a:cubicBezTo>
                    <a:pt x="1102" y="445"/>
                    <a:pt x="986" y="329"/>
                    <a:pt x="909" y="271"/>
                  </a:cubicBezTo>
                  <a:cubicBezTo>
                    <a:pt x="831" y="213"/>
                    <a:pt x="754" y="155"/>
                    <a:pt x="657" y="116"/>
                  </a:cubicBezTo>
                  <a:cubicBezTo>
                    <a:pt x="580" y="77"/>
                    <a:pt x="503" y="39"/>
                    <a:pt x="406" y="19"/>
                  </a:cubicBezTo>
                  <a:cubicBezTo>
                    <a:pt x="348" y="0"/>
                    <a:pt x="309" y="0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4" name="Google Shape;2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3006" y="5753119"/>
            <a:ext cx="1762365" cy="158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5218" y="756229"/>
            <a:ext cx="426757" cy="39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4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Design</a:t>
            </a:r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729" y="1588037"/>
            <a:ext cx="5049546" cy="483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2699" y="1635550"/>
            <a:ext cx="4528172" cy="478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Prototype</a:t>
            </a:r>
            <a:endParaRPr/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290" name="Google Shape;2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6459" y="3602038"/>
            <a:ext cx="2926524" cy="300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85199" y="5362941"/>
            <a:ext cx="961110" cy="149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1757" y="5724684"/>
            <a:ext cx="1063133" cy="146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12"/>
          <p:cNvGrpSpPr/>
          <p:nvPr/>
        </p:nvGrpSpPr>
        <p:grpSpPr>
          <a:xfrm>
            <a:off x="799237" y="-1242854"/>
            <a:ext cx="10325403" cy="9248977"/>
            <a:chOff x="5080187" y="927900"/>
            <a:chExt cx="961200" cy="961200"/>
          </a:xfrm>
        </p:grpSpPr>
        <p:sp>
          <p:nvSpPr>
            <p:cNvPr id="301" name="Google Shape;301;p12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</a:pPr>
            <a:r>
              <a:rPr lang="en-US" sz="7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Technology</a:t>
            </a:r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Front-end</a:t>
            </a:r>
            <a:endParaRPr/>
          </a:p>
        </p:txBody>
      </p:sp>
      <p:pic>
        <p:nvPicPr>
          <p:cNvPr id="318" name="Google Shape;31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1476" y="1623426"/>
            <a:ext cx="5749048" cy="34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Back-end</a:t>
            </a:r>
            <a:endParaRPr/>
          </a:p>
        </p:txBody>
      </p:sp>
      <p:pic>
        <p:nvPicPr>
          <p:cNvPr id="325" name="Google Shape;325;p14" descr="Ic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872" y="2028447"/>
            <a:ext cx="6477974" cy="377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 descr="A blue sign with white letters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2758" y="1706873"/>
            <a:ext cx="4422710" cy="442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/>
          <p:nvPr/>
        </p:nvSpPr>
        <p:spPr>
          <a:xfrm>
            <a:off x="-357677" y="3683504"/>
            <a:ext cx="3700000" cy="2521353"/>
          </a:xfrm>
          <a:custGeom>
            <a:avLst/>
            <a:gdLst/>
            <a:ahLst/>
            <a:cxnLst/>
            <a:rect l="l" t="t" r="r" b="b"/>
            <a:pathLst>
              <a:path w="6596731" h="2639739" extrusionOk="0">
                <a:moveTo>
                  <a:pt x="33279" y="1100434"/>
                </a:moveTo>
                <a:cubicBezTo>
                  <a:pt x="-384297" y="276826"/>
                  <a:pt x="3245224" y="-21650"/>
                  <a:pt x="4339133" y="1210"/>
                </a:cubicBezTo>
                <a:cubicBezTo>
                  <a:pt x="5433042" y="24070"/>
                  <a:pt x="6596731" y="120450"/>
                  <a:pt x="6596731" y="1237594"/>
                </a:cubicBezTo>
                <a:cubicBezTo>
                  <a:pt x="6596731" y="2354738"/>
                  <a:pt x="4043154" y="2661430"/>
                  <a:pt x="2949245" y="2638570"/>
                </a:cubicBezTo>
                <a:cubicBezTo>
                  <a:pt x="1855336" y="2615710"/>
                  <a:pt x="450855" y="1924042"/>
                  <a:pt x="33279" y="1100434"/>
                </a:cubicBezTo>
                <a:close/>
              </a:path>
            </a:pathLst>
          </a:custGeom>
          <a:solidFill>
            <a:srgbClr val="78B8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ctrTitle"/>
          </p:nvPr>
        </p:nvSpPr>
        <p:spPr>
          <a:xfrm>
            <a:off x="1507700" y="0"/>
            <a:ext cx="6084400" cy="3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oppins"/>
              <a:buNone/>
            </a:pPr>
            <a:r>
              <a:rPr lang="en-US" sz="96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Chaorai</a:t>
            </a:r>
            <a:br>
              <a:rPr lang="en-US" sz="9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9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Prompt</a:t>
            </a:r>
            <a:endParaRPr lang="en-US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>
            <a:off x="1681257" y="3819241"/>
            <a:ext cx="3700000" cy="10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team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By team Untitled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6900" y="1378800"/>
            <a:ext cx="4295101" cy="547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785" y="4967330"/>
            <a:ext cx="2715830" cy="189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</a:pPr>
            <a:r>
              <a:rPr lang="en-US"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/>
          </a:p>
        </p:txBody>
      </p:sp>
      <p:pic>
        <p:nvPicPr>
          <p:cNvPr id="333" name="Google Shape;333;p15" descr="Logo, company nam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04383" y="1396588"/>
            <a:ext cx="8292556" cy="518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"/>
          <p:cNvSpPr txBox="1"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</a:t>
            </a:r>
            <a:endParaRPr/>
          </a:p>
        </p:txBody>
      </p:sp>
      <p:sp>
        <p:nvSpPr>
          <p:cNvPr id="339" name="Google Shape;339;p16"/>
          <p:cNvSpPr/>
          <p:nvPr/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0" y="2122218"/>
            <a:ext cx="3730752" cy="4735782"/>
          </a:xfrm>
          <a:custGeom>
            <a:avLst/>
            <a:gdLst/>
            <a:ahLst/>
            <a:cxnLst/>
            <a:rect l="l" t="t" r="r" b="b"/>
            <a:pathLst>
              <a:path w="3730752" h="4735782" extrusionOk="0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1081982" y="-4332"/>
            <a:ext cx="4242816" cy="2454158"/>
          </a:xfrm>
          <a:custGeom>
            <a:avLst/>
            <a:gdLst/>
            <a:ahLst/>
            <a:cxnLst/>
            <a:rect l="l" t="t" r="r" b="b"/>
            <a:pathLst>
              <a:path w="4242816" h="2454158" extrusionOk="0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1246574" y="0"/>
            <a:ext cx="3913632" cy="2285234"/>
          </a:xfrm>
          <a:custGeom>
            <a:avLst/>
            <a:gdLst/>
            <a:ahLst/>
            <a:cxnLst/>
            <a:rect l="l" t="t" r="r" b="b"/>
            <a:pathLst>
              <a:path w="3913632" h="2285234" extrusionOk="0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6" descr="A picture containing text, clipar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535" y="449182"/>
            <a:ext cx="2091710" cy="109814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/>
          <p:nvPr/>
        </p:nvSpPr>
        <p:spPr>
          <a:xfrm>
            <a:off x="-1" y="2288331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 extrusionOk="0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 extrusionOk="0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 extrusionOk="0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915" y="1005587"/>
            <a:ext cx="1778697" cy="177869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6"/>
          <p:cNvSpPr/>
          <p:nvPr/>
        </p:nvSpPr>
        <p:spPr>
          <a:xfrm>
            <a:off x="8752568" y="-4332"/>
            <a:ext cx="3439432" cy="3550083"/>
          </a:xfrm>
          <a:custGeom>
            <a:avLst/>
            <a:gdLst/>
            <a:ahLst/>
            <a:cxnLst/>
            <a:rect l="l" t="t" r="r" b="b"/>
            <a:pathLst>
              <a:path w="3439432" h="3550083" extrusionOk="0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 extrusionOk="0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5435" y="311876"/>
            <a:ext cx="2063103" cy="206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6" descr="Discord Thailand - Home | Faceboo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910" y="3695823"/>
            <a:ext cx="2248275" cy="2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6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78695" y="2876562"/>
            <a:ext cx="933068" cy="9330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/>
          <p:nvPr/>
        </p:nvSpPr>
        <p:spPr>
          <a:xfrm>
            <a:off x="9199331" y="3907418"/>
            <a:ext cx="2992669" cy="2950582"/>
          </a:xfrm>
          <a:custGeom>
            <a:avLst/>
            <a:gdLst/>
            <a:ahLst/>
            <a:cxnLst/>
            <a:rect l="l" t="t" r="r" b="b"/>
            <a:pathLst>
              <a:path w="2992669" h="2950582" extrusionOk="0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6"/>
          <p:cNvSpPr/>
          <p:nvPr/>
        </p:nvSpPr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 extrusionOk="0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16" descr="Logo, company nam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8">
            <a:alphaModFix/>
          </a:blip>
          <a:srcRect/>
          <a:stretch/>
        </p:blipFill>
        <p:spPr>
          <a:xfrm>
            <a:off x="9425162" y="4376803"/>
            <a:ext cx="2704915" cy="223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6457" y="-2072970"/>
            <a:ext cx="4876190" cy="48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Progress Model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29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b="1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Extreme Programming</a:t>
            </a:r>
            <a:endParaRPr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b="0" i="0" u="none" strike="noStrik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sz="24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XP is suitable for our team that have 5 peoples and the requirements or feature can be changed or added any time. And our team members can work separately for 24 hours by leaving a message or today's progression in discord and other members can continuously work on it.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874" y="5384800"/>
            <a:ext cx="1111361" cy="1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  <a:endParaRPr dirty="0"/>
          </a:p>
        </p:txBody>
      </p:sp>
      <p:pic>
        <p:nvPicPr>
          <p:cNvPr id="370" name="Google Shape;370;p18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" y="1573214"/>
            <a:ext cx="10658475" cy="468704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71" name="Google Shape;371;p18"/>
          <p:cNvGrpSpPr/>
          <p:nvPr/>
        </p:nvGrpSpPr>
        <p:grpSpPr>
          <a:xfrm>
            <a:off x="5877481" y="300845"/>
            <a:ext cx="767238" cy="765694"/>
            <a:chOff x="1342386" y="2916322"/>
            <a:chExt cx="373538" cy="331514"/>
          </a:xfrm>
        </p:grpSpPr>
        <p:sp>
          <p:nvSpPr>
            <p:cNvPr id="372" name="Google Shape;372;p18"/>
            <p:cNvSpPr/>
            <p:nvPr/>
          </p:nvSpPr>
          <p:spPr>
            <a:xfrm>
              <a:off x="1499047" y="2916322"/>
              <a:ext cx="216877" cy="180910"/>
            </a:xfrm>
            <a:custGeom>
              <a:avLst/>
              <a:gdLst/>
              <a:ahLst/>
              <a:cxnLst/>
              <a:rect l="l" t="t" r="r" b="b"/>
              <a:pathLst>
                <a:path w="8273" h="6901" extrusionOk="0">
                  <a:moveTo>
                    <a:pt x="463" y="1"/>
                  </a:moveTo>
                  <a:cubicBezTo>
                    <a:pt x="203" y="1"/>
                    <a:pt x="1" y="203"/>
                    <a:pt x="1" y="463"/>
                  </a:cubicBezTo>
                  <a:lnTo>
                    <a:pt x="1" y="6439"/>
                  </a:lnTo>
                  <a:cubicBezTo>
                    <a:pt x="1" y="6699"/>
                    <a:pt x="203" y="6901"/>
                    <a:pt x="463" y="6901"/>
                  </a:cubicBezTo>
                  <a:lnTo>
                    <a:pt x="7811" y="6901"/>
                  </a:lnTo>
                  <a:cubicBezTo>
                    <a:pt x="8070" y="6901"/>
                    <a:pt x="8272" y="6699"/>
                    <a:pt x="8272" y="6439"/>
                  </a:cubicBezTo>
                  <a:lnTo>
                    <a:pt x="8272" y="463"/>
                  </a:lnTo>
                  <a:cubicBezTo>
                    <a:pt x="8272" y="203"/>
                    <a:pt x="8070" y="1"/>
                    <a:pt x="7811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342386" y="3060137"/>
              <a:ext cx="217244" cy="187699"/>
            </a:xfrm>
            <a:custGeom>
              <a:avLst/>
              <a:gdLst/>
              <a:ahLst/>
              <a:cxnLst/>
              <a:rect l="l" t="t" r="r" b="b"/>
              <a:pathLst>
                <a:path w="8287" h="7160" extrusionOk="0">
                  <a:moveTo>
                    <a:pt x="8104" y="0"/>
                  </a:moveTo>
                  <a:cubicBezTo>
                    <a:pt x="8063" y="0"/>
                    <a:pt x="8020" y="14"/>
                    <a:pt x="7983" y="43"/>
                  </a:cubicBezTo>
                  <a:lnTo>
                    <a:pt x="3812" y="4042"/>
                  </a:lnTo>
                  <a:cubicBezTo>
                    <a:pt x="3725" y="4129"/>
                    <a:pt x="3610" y="4172"/>
                    <a:pt x="3494" y="4172"/>
                  </a:cubicBezTo>
                  <a:lnTo>
                    <a:pt x="3436" y="4172"/>
                  </a:lnTo>
                  <a:cubicBezTo>
                    <a:pt x="3191" y="4172"/>
                    <a:pt x="2989" y="3970"/>
                    <a:pt x="2989" y="3710"/>
                  </a:cubicBezTo>
                  <a:lnTo>
                    <a:pt x="2989" y="3479"/>
                  </a:lnTo>
                  <a:lnTo>
                    <a:pt x="1603" y="3479"/>
                  </a:lnTo>
                  <a:lnTo>
                    <a:pt x="1603" y="3710"/>
                  </a:lnTo>
                  <a:cubicBezTo>
                    <a:pt x="1603" y="3912"/>
                    <a:pt x="1473" y="4100"/>
                    <a:pt x="1271" y="4157"/>
                  </a:cubicBezTo>
                  <a:lnTo>
                    <a:pt x="506" y="4374"/>
                  </a:lnTo>
                  <a:cubicBezTo>
                    <a:pt x="203" y="4461"/>
                    <a:pt x="1" y="4735"/>
                    <a:pt x="1" y="5038"/>
                  </a:cubicBezTo>
                  <a:lnTo>
                    <a:pt x="1" y="6929"/>
                  </a:lnTo>
                  <a:cubicBezTo>
                    <a:pt x="1" y="7059"/>
                    <a:pt x="102" y="7160"/>
                    <a:pt x="232" y="7160"/>
                  </a:cubicBezTo>
                  <a:lnTo>
                    <a:pt x="3451" y="7160"/>
                  </a:lnTo>
                  <a:cubicBezTo>
                    <a:pt x="3581" y="7160"/>
                    <a:pt x="3682" y="7059"/>
                    <a:pt x="3682" y="6929"/>
                  </a:cubicBezTo>
                  <a:lnTo>
                    <a:pt x="3682" y="5933"/>
                  </a:lnTo>
                  <a:cubicBezTo>
                    <a:pt x="3682" y="5688"/>
                    <a:pt x="3768" y="5457"/>
                    <a:pt x="3942" y="5283"/>
                  </a:cubicBezTo>
                  <a:lnTo>
                    <a:pt x="7854" y="1371"/>
                  </a:lnTo>
                  <a:cubicBezTo>
                    <a:pt x="7969" y="1256"/>
                    <a:pt x="8027" y="1083"/>
                    <a:pt x="7983" y="938"/>
                  </a:cubicBezTo>
                  <a:lnTo>
                    <a:pt x="7897" y="606"/>
                  </a:lnTo>
                  <a:lnTo>
                    <a:pt x="8229" y="289"/>
                  </a:lnTo>
                  <a:cubicBezTo>
                    <a:pt x="8287" y="217"/>
                    <a:pt x="8287" y="115"/>
                    <a:pt x="8214" y="43"/>
                  </a:cubicBezTo>
                  <a:cubicBezTo>
                    <a:pt x="8186" y="14"/>
                    <a:pt x="8146" y="0"/>
                    <a:pt x="810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1382128" y="3151706"/>
              <a:ext cx="41262" cy="18193"/>
            </a:xfrm>
            <a:custGeom>
              <a:avLst/>
              <a:gdLst/>
              <a:ahLst/>
              <a:cxnLst/>
              <a:rect l="l" t="t" r="r" b="b"/>
              <a:pathLst>
                <a:path w="1574" h="694" extrusionOk="0">
                  <a:moveTo>
                    <a:pt x="101" y="0"/>
                  </a:moveTo>
                  <a:lnTo>
                    <a:pt x="101" y="231"/>
                  </a:lnTo>
                  <a:cubicBezTo>
                    <a:pt x="101" y="332"/>
                    <a:pt x="58" y="419"/>
                    <a:pt x="0" y="506"/>
                  </a:cubicBezTo>
                  <a:cubicBezTo>
                    <a:pt x="246" y="621"/>
                    <a:pt x="520" y="679"/>
                    <a:pt x="794" y="693"/>
                  </a:cubicBezTo>
                  <a:cubicBezTo>
                    <a:pt x="1054" y="679"/>
                    <a:pt x="1328" y="621"/>
                    <a:pt x="1574" y="506"/>
                  </a:cubicBezTo>
                  <a:cubicBezTo>
                    <a:pt x="1516" y="419"/>
                    <a:pt x="1473" y="332"/>
                    <a:pt x="1473" y="231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360186" y="3066927"/>
              <a:ext cx="29911" cy="66272"/>
            </a:xfrm>
            <a:custGeom>
              <a:avLst/>
              <a:gdLst/>
              <a:ahLst/>
              <a:cxnLst/>
              <a:rect l="l" t="t" r="r" b="b"/>
              <a:pathLst>
                <a:path w="1141" h="2528" extrusionOk="0">
                  <a:moveTo>
                    <a:pt x="679" y="1"/>
                  </a:moveTo>
                  <a:cubicBezTo>
                    <a:pt x="303" y="1"/>
                    <a:pt x="0" y="318"/>
                    <a:pt x="0" y="694"/>
                  </a:cubicBezTo>
                  <a:lnTo>
                    <a:pt x="0" y="853"/>
                  </a:lnTo>
                  <a:cubicBezTo>
                    <a:pt x="0" y="1055"/>
                    <a:pt x="29" y="1242"/>
                    <a:pt x="101" y="1430"/>
                  </a:cubicBezTo>
                  <a:lnTo>
                    <a:pt x="462" y="2527"/>
                  </a:lnTo>
                  <a:lnTo>
                    <a:pt x="1141" y="2527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372297" y="3060871"/>
              <a:ext cx="72301" cy="72694"/>
            </a:xfrm>
            <a:custGeom>
              <a:avLst/>
              <a:gdLst/>
              <a:ahLst/>
              <a:cxnLst/>
              <a:rect l="l" t="t" r="r" b="b"/>
              <a:pathLst>
                <a:path w="2758" h="2773" extrusionOk="0">
                  <a:moveTo>
                    <a:pt x="693" y="1"/>
                  </a:moveTo>
                  <a:cubicBezTo>
                    <a:pt x="303" y="1"/>
                    <a:pt x="0" y="318"/>
                    <a:pt x="0" y="694"/>
                  </a:cubicBezTo>
                  <a:cubicBezTo>
                    <a:pt x="0" y="954"/>
                    <a:pt x="217" y="1156"/>
                    <a:pt x="462" y="1156"/>
                  </a:cubicBezTo>
                  <a:lnTo>
                    <a:pt x="2310" y="2772"/>
                  </a:lnTo>
                  <a:lnTo>
                    <a:pt x="2699" y="1401"/>
                  </a:lnTo>
                  <a:cubicBezTo>
                    <a:pt x="2743" y="1242"/>
                    <a:pt x="2757" y="1069"/>
                    <a:pt x="2757" y="910"/>
                  </a:cubicBezTo>
                  <a:lnTo>
                    <a:pt x="2757" y="463"/>
                  </a:lnTo>
                  <a:cubicBezTo>
                    <a:pt x="2757" y="203"/>
                    <a:pt x="2555" y="1"/>
                    <a:pt x="231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366609" y="3091149"/>
              <a:ext cx="72301" cy="66245"/>
            </a:xfrm>
            <a:custGeom>
              <a:avLst/>
              <a:gdLst/>
              <a:ahLst/>
              <a:cxnLst/>
              <a:rect l="l" t="t" r="r" b="b"/>
              <a:pathLst>
                <a:path w="2758" h="2527" extrusionOk="0">
                  <a:moveTo>
                    <a:pt x="881" y="1"/>
                  </a:moveTo>
                  <a:cubicBezTo>
                    <a:pt x="766" y="1"/>
                    <a:pt x="636" y="44"/>
                    <a:pt x="549" y="145"/>
                  </a:cubicBezTo>
                  <a:lnTo>
                    <a:pt x="130" y="564"/>
                  </a:lnTo>
                  <a:cubicBezTo>
                    <a:pt x="44" y="636"/>
                    <a:pt x="1" y="766"/>
                    <a:pt x="1" y="881"/>
                  </a:cubicBezTo>
                  <a:lnTo>
                    <a:pt x="1" y="1156"/>
                  </a:lnTo>
                  <a:cubicBezTo>
                    <a:pt x="1" y="1906"/>
                    <a:pt x="621" y="2527"/>
                    <a:pt x="1386" y="2527"/>
                  </a:cubicBezTo>
                  <a:cubicBezTo>
                    <a:pt x="2137" y="2527"/>
                    <a:pt x="2758" y="1906"/>
                    <a:pt x="2758" y="1156"/>
                  </a:cubicBezTo>
                  <a:lnTo>
                    <a:pt x="2758" y="852"/>
                  </a:lnTo>
                  <a:cubicBezTo>
                    <a:pt x="2758" y="737"/>
                    <a:pt x="2714" y="621"/>
                    <a:pt x="2628" y="535"/>
                  </a:cubicBezTo>
                  <a:cubicBezTo>
                    <a:pt x="2267" y="188"/>
                    <a:pt x="1617" y="30"/>
                    <a:pt x="88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1366242" y="3091149"/>
              <a:ext cx="72301" cy="64751"/>
            </a:xfrm>
            <a:custGeom>
              <a:avLst/>
              <a:gdLst/>
              <a:ahLst/>
              <a:cxnLst/>
              <a:rect l="l" t="t" r="r" b="b"/>
              <a:pathLst>
                <a:path w="2758" h="2470" extrusionOk="0">
                  <a:moveTo>
                    <a:pt x="895" y="1"/>
                  </a:moveTo>
                  <a:cubicBezTo>
                    <a:pt x="765" y="1"/>
                    <a:pt x="650" y="44"/>
                    <a:pt x="563" y="145"/>
                  </a:cubicBezTo>
                  <a:lnTo>
                    <a:pt x="144" y="564"/>
                  </a:lnTo>
                  <a:cubicBezTo>
                    <a:pt x="58" y="636"/>
                    <a:pt x="0" y="766"/>
                    <a:pt x="0" y="881"/>
                  </a:cubicBezTo>
                  <a:lnTo>
                    <a:pt x="0" y="1156"/>
                  </a:lnTo>
                  <a:cubicBezTo>
                    <a:pt x="0" y="1762"/>
                    <a:pt x="404" y="2310"/>
                    <a:pt x="996" y="2469"/>
                  </a:cubicBezTo>
                  <a:cubicBezTo>
                    <a:pt x="808" y="2224"/>
                    <a:pt x="693" y="1921"/>
                    <a:pt x="693" y="1617"/>
                  </a:cubicBezTo>
                  <a:lnTo>
                    <a:pt x="693" y="939"/>
                  </a:lnTo>
                  <a:cubicBezTo>
                    <a:pt x="693" y="687"/>
                    <a:pt x="910" y="476"/>
                    <a:pt x="1159" y="476"/>
                  </a:cubicBezTo>
                  <a:cubicBezTo>
                    <a:pt x="1167" y="476"/>
                    <a:pt x="1176" y="477"/>
                    <a:pt x="1184" y="477"/>
                  </a:cubicBezTo>
                  <a:cubicBezTo>
                    <a:pt x="1646" y="506"/>
                    <a:pt x="2339" y="593"/>
                    <a:pt x="2757" y="795"/>
                  </a:cubicBezTo>
                  <a:cubicBezTo>
                    <a:pt x="2743" y="694"/>
                    <a:pt x="2700" y="607"/>
                    <a:pt x="2627" y="535"/>
                  </a:cubicBezTo>
                  <a:cubicBezTo>
                    <a:pt x="2266" y="188"/>
                    <a:pt x="1631" y="30"/>
                    <a:pt x="895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342386" y="3086981"/>
              <a:ext cx="198710" cy="160855"/>
            </a:xfrm>
            <a:custGeom>
              <a:avLst/>
              <a:gdLst/>
              <a:ahLst/>
              <a:cxnLst/>
              <a:rect l="l" t="t" r="r" b="b"/>
              <a:pathLst>
                <a:path w="7580" h="6136" extrusionOk="0">
                  <a:moveTo>
                    <a:pt x="6959" y="1"/>
                  </a:moveTo>
                  <a:lnTo>
                    <a:pt x="3812" y="3018"/>
                  </a:lnTo>
                  <a:cubicBezTo>
                    <a:pt x="3754" y="3076"/>
                    <a:pt x="3682" y="3119"/>
                    <a:pt x="3595" y="3133"/>
                  </a:cubicBezTo>
                  <a:cubicBezTo>
                    <a:pt x="3347" y="3644"/>
                    <a:pt x="2859" y="3900"/>
                    <a:pt x="2369" y="3900"/>
                  </a:cubicBezTo>
                  <a:cubicBezTo>
                    <a:pt x="1888" y="3900"/>
                    <a:pt x="1405" y="3655"/>
                    <a:pt x="1141" y="3162"/>
                  </a:cubicBezTo>
                  <a:lnTo>
                    <a:pt x="506" y="3350"/>
                  </a:lnTo>
                  <a:cubicBezTo>
                    <a:pt x="203" y="3437"/>
                    <a:pt x="1" y="3711"/>
                    <a:pt x="1" y="4014"/>
                  </a:cubicBezTo>
                  <a:lnTo>
                    <a:pt x="1" y="5905"/>
                  </a:lnTo>
                  <a:cubicBezTo>
                    <a:pt x="1" y="6035"/>
                    <a:pt x="102" y="6136"/>
                    <a:pt x="232" y="6136"/>
                  </a:cubicBezTo>
                  <a:lnTo>
                    <a:pt x="3451" y="6136"/>
                  </a:lnTo>
                  <a:cubicBezTo>
                    <a:pt x="3581" y="6136"/>
                    <a:pt x="3682" y="6035"/>
                    <a:pt x="3682" y="5905"/>
                  </a:cubicBezTo>
                  <a:lnTo>
                    <a:pt x="3682" y="4909"/>
                  </a:lnTo>
                  <a:cubicBezTo>
                    <a:pt x="3682" y="4664"/>
                    <a:pt x="3768" y="4433"/>
                    <a:pt x="3942" y="4259"/>
                  </a:cubicBezTo>
                  <a:lnTo>
                    <a:pt x="7579" y="636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1342386" y="3181591"/>
              <a:ext cx="23882" cy="66245"/>
            </a:xfrm>
            <a:custGeom>
              <a:avLst/>
              <a:gdLst/>
              <a:ahLst/>
              <a:cxnLst/>
              <a:rect l="l" t="t" r="r" b="b"/>
              <a:pathLst>
                <a:path w="911" h="2527" extrusionOk="0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96"/>
                  </a:lnTo>
                  <a:cubicBezTo>
                    <a:pt x="1" y="2426"/>
                    <a:pt x="102" y="2527"/>
                    <a:pt x="232" y="2527"/>
                  </a:cubicBezTo>
                  <a:lnTo>
                    <a:pt x="910" y="2527"/>
                  </a:lnTo>
                  <a:lnTo>
                    <a:pt x="910" y="1069"/>
                  </a:lnTo>
                  <a:cubicBezTo>
                    <a:pt x="910" y="896"/>
                    <a:pt x="838" y="723"/>
                    <a:pt x="708" y="593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438517" y="3086981"/>
              <a:ext cx="102579" cy="129083"/>
            </a:xfrm>
            <a:custGeom>
              <a:avLst/>
              <a:gdLst/>
              <a:ahLst/>
              <a:cxnLst/>
              <a:rect l="l" t="t" r="r" b="b"/>
              <a:pathLst>
                <a:path w="3913" h="4924" extrusionOk="0">
                  <a:moveTo>
                    <a:pt x="3292" y="1"/>
                  </a:moveTo>
                  <a:lnTo>
                    <a:pt x="231" y="2946"/>
                  </a:lnTo>
                  <a:cubicBezTo>
                    <a:pt x="87" y="3234"/>
                    <a:pt x="0" y="3552"/>
                    <a:pt x="15" y="3884"/>
                  </a:cubicBezTo>
                  <a:lnTo>
                    <a:pt x="15" y="4923"/>
                  </a:lnTo>
                  <a:cubicBezTo>
                    <a:pt x="15" y="4678"/>
                    <a:pt x="101" y="4447"/>
                    <a:pt x="275" y="4274"/>
                  </a:cubicBezTo>
                  <a:lnTo>
                    <a:pt x="3912" y="636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515903" y="2943559"/>
              <a:ext cx="178839" cy="114900"/>
            </a:xfrm>
            <a:custGeom>
              <a:avLst/>
              <a:gdLst/>
              <a:ahLst/>
              <a:cxnLst/>
              <a:rect l="l" t="t" r="r" b="b"/>
              <a:pathLst>
                <a:path w="6822" h="4383" extrusionOk="0">
                  <a:moveTo>
                    <a:pt x="5334" y="1"/>
                  </a:moveTo>
                  <a:cubicBezTo>
                    <a:pt x="4872" y="1"/>
                    <a:pt x="4872" y="694"/>
                    <a:pt x="5334" y="694"/>
                  </a:cubicBezTo>
                  <a:lnTo>
                    <a:pt x="5652" y="694"/>
                  </a:lnTo>
                  <a:lnTo>
                    <a:pt x="3602" y="2729"/>
                  </a:lnTo>
                  <a:lnTo>
                    <a:pt x="2707" y="1834"/>
                  </a:lnTo>
                  <a:cubicBezTo>
                    <a:pt x="2642" y="1762"/>
                    <a:pt x="2555" y="1726"/>
                    <a:pt x="2467" y="1726"/>
                  </a:cubicBezTo>
                  <a:cubicBezTo>
                    <a:pt x="2379" y="1726"/>
                    <a:pt x="2288" y="1762"/>
                    <a:pt x="2216" y="1834"/>
                  </a:cubicBezTo>
                  <a:lnTo>
                    <a:pt x="267" y="3783"/>
                  </a:lnTo>
                  <a:cubicBezTo>
                    <a:pt x="1" y="4027"/>
                    <a:pt x="238" y="4382"/>
                    <a:pt x="513" y="4382"/>
                  </a:cubicBezTo>
                  <a:cubicBezTo>
                    <a:pt x="596" y="4382"/>
                    <a:pt x="681" y="4350"/>
                    <a:pt x="758" y="4274"/>
                  </a:cubicBezTo>
                  <a:lnTo>
                    <a:pt x="2462" y="2556"/>
                  </a:lnTo>
                  <a:lnTo>
                    <a:pt x="3371" y="3465"/>
                  </a:lnTo>
                  <a:cubicBezTo>
                    <a:pt x="3436" y="3530"/>
                    <a:pt x="3523" y="3563"/>
                    <a:pt x="3609" y="3563"/>
                  </a:cubicBezTo>
                  <a:cubicBezTo>
                    <a:pt x="3696" y="3563"/>
                    <a:pt x="3782" y="3530"/>
                    <a:pt x="3847" y="3465"/>
                  </a:cubicBezTo>
                  <a:lnTo>
                    <a:pt x="6143" y="1170"/>
                  </a:lnTo>
                  <a:lnTo>
                    <a:pt x="6143" y="1488"/>
                  </a:lnTo>
                  <a:cubicBezTo>
                    <a:pt x="6143" y="1719"/>
                    <a:pt x="6312" y="1834"/>
                    <a:pt x="6482" y="1834"/>
                  </a:cubicBezTo>
                  <a:cubicBezTo>
                    <a:pt x="6651" y="1834"/>
                    <a:pt x="6821" y="1719"/>
                    <a:pt x="6821" y="1488"/>
                  </a:cubicBezTo>
                  <a:lnTo>
                    <a:pt x="6821" y="347"/>
                  </a:lnTo>
                  <a:cubicBezTo>
                    <a:pt x="6821" y="160"/>
                    <a:pt x="6677" y="1"/>
                    <a:pt x="6489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18"/>
          <p:cNvGrpSpPr/>
          <p:nvPr/>
        </p:nvGrpSpPr>
        <p:grpSpPr>
          <a:xfrm>
            <a:off x="145467" y="4539039"/>
            <a:ext cx="2090315" cy="3182565"/>
            <a:chOff x="1715404" y="1112080"/>
            <a:chExt cx="642270" cy="977985"/>
          </a:xfrm>
        </p:grpSpPr>
        <p:grpSp>
          <p:nvGrpSpPr>
            <p:cNvPr id="384" name="Google Shape;384;p18"/>
            <p:cNvGrpSpPr/>
            <p:nvPr/>
          </p:nvGrpSpPr>
          <p:grpSpPr>
            <a:xfrm>
              <a:off x="1715404" y="1112080"/>
              <a:ext cx="642270" cy="977985"/>
              <a:chOff x="1715404" y="1112080"/>
              <a:chExt cx="642270" cy="977985"/>
            </a:xfrm>
          </p:grpSpPr>
          <p:sp>
            <p:nvSpPr>
              <p:cNvPr id="385" name="Google Shape;385;p18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8"/>
            <p:cNvGrpSpPr/>
            <p:nvPr/>
          </p:nvGrpSpPr>
          <p:grpSpPr>
            <a:xfrm>
              <a:off x="1768927" y="1165603"/>
              <a:ext cx="535225" cy="851366"/>
              <a:chOff x="1768927" y="1165603"/>
              <a:chExt cx="535225" cy="851366"/>
            </a:xfrm>
          </p:grpSpPr>
          <p:sp>
            <p:nvSpPr>
              <p:cNvPr id="388" name="Google Shape;388;p18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8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391" name="Google Shape;391;p18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8"/>
            <p:cNvGrpSpPr/>
            <p:nvPr/>
          </p:nvGrpSpPr>
          <p:grpSpPr>
            <a:xfrm>
              <a:off x="1875972" y="1272648"/>
              <a:ext cx="321135" cy="586938"/>
              <a:chOff x="1875972" y="1272648"/>
              <a:chExt cx="321135" cy="586938"/>
            </a:xfrm>
          </p:grpSpPr>
          <p:sp>
            <p:nvSpPr>
              <p:cNvPr id="394" name="Google Shape;394;p18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Usability Testing</a:t>
            </a:r>
            <a:endParaRPr/>
          </a:p>
        </p:txBody>
      </p:sp>
      <p:pic>
        <p:nvPicPr>
          <p:cNvPr id="401" name="Google Shape;4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0787" y="3395068"/>
            <a:ext cx="1436664" cy="309780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402" name="Google Shape;4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783" y="3395067"/>
            <a:ext cx="1424539" cy="309780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403" name="Google Shape;403;p19"/>
          <p:cNvSpPr/>
          <p:nvPr/>
        </p:nvSpPr>
        <p:spPr>
          <a:xfrm>
            <a:off x="8980371" y="4880007"/>
            <a:ext cx="1289785" cy="6737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00729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838201" y="2000593"/>
            <a:ext cx="583420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 all features of the software start with user, farmer and admin features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Techniques: Think Aloud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Failure point: Some word are used incorrectly, Color Palette of UI and icon of user</a:t>
            </a:r>
            <a:endParaRPr sz="1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05" name="Google Shape;405;p19"/>
          <p:cNvGrpSpPr/>
          <p:nvPr/>
        </p:nvGrpSpPr>
        <p:grpSpPr>
          <a:xfrm>
            <a:off x="6028435" y="882876"/>
            <a:ext cx="643967" cy="641845"/>
            <a:chOff x="4201394" y="1981809"/>
            <a:chExt cx="373537" cy="372306"/>
          </a:xfrm>
        </p:grpSpPr>
        <p:sp>
          <p:nvSpPr>
            <p:cNvPr id="406" name="Google Shape;406;p19"/>
            <p:cNvSpPr/>
            <p:nvPr/>
          </p:nvSpPr>
          <p:spPr>
            <a:xfrm>
              <a:off x="4308876" y="2188619"/>
              <a:ext cx="59429" cy="59823"/>
            </a:xfrm>
            <a:custGeom>
              <a:avLst/>
              <a:gdLst/>
              <a:ahLst/>
              <a:cxnLst/>
              <a:rect l="l" t="t" r="r" b="b"/>
              <a:pathLst>
                <a:path w="2267" h="2282" extrusionOk="0">
                  <a:moveTo>
                    <a:pt x="1400" y="0"/>
                  </a:moveTo>
                  <a:lnTo>
                    <a:pt x="0" y="1415"/>
                  </a:lnTo>
                  <a:cubicBezTo>
                    <a:pt x="101" y="1429"/>
                    <a:pt x="202" y="1473"/>
                    <a:pt x="275" y="1545"/>
                  </a:cubicBezTo>
                  <a:lnTo>
                    <a:pt x="722" y="1992"/>
                  </a:lnTo>
                  <a:cubicBezTo>
                    <a:pt x="794" y="2079"/>
                    <a:pt x="852" y="2166"/>
                    <a:pt x="866" y="2281"/>
                  </a:cubicBezTo>
                  <a:lnTo>
                    <a:pt x="2267" y="881"/>
                  </a:lnTo>
                  <a:cubicBezTo>
                    <a:pt x="1935" y="636"/>
                    <a:pt x="1646" y="332"/>
                    <a:pt x="1400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309243" y="2188619"/>
              <a:ext cx="48078" cy="59823"/>
            </a:xfrm>
            <a:custGeom>
              <a:avLst/>
              <a:gdLst/>
              <a:ahLst/>
              <a:cxnLst/>
              <a:rect l="l" t="t" r="r" b="b"/>
              <a:pathLst>
                <a:path w="1834" h="2282" extrusionOk="0">
                  <a:moveTo>
                    <a:pt x="1401" y="0"/>
                  </a:moveTo>
                  <a:lnTo>
                    <a:pt x="1" y="1415"/>
                  </a:lnTo>
                  <a:cubicBezTo>
                    <a:pt x="102" y="1429"/>
                    <a:pt x="203" y="1473"/>
                    <a:pt x="275" y="1545"/>
                  </a:cubicBezTo>
                  <a:lnTo>
                    <a:pt x="722" y="1992"/>
                  </a:lnTo>
                  <a:cubicBezTo>
                    <a:pt x="795" y="2079"/>
                    <a:pt x="852" y="2166"/>
                    <a:pt x="867" y="2281"/>
                  </a:cubicBezTo>
                  <a:lnTo>
                    <a:pt x="1386" y="1747"/>
                  </a:lnTo>
                  <a:lnTo>
                    <a:pt x="1199" y="1545"/>
                  </a:lnTo>
                  <a:lnTo>
                    <a:pt x="1184" y="1545"/>
                  </a:lnTo>
                  <a:cubicBezTo>
                    <a:pt x="1069" y="1429"/>
                    <a:pt x="1069" y="1256"/>
                    <a:pt x="1184" y="1141"/>
                  </a:cubicBezTo>
                  <a:lnTo>
                    <a:pt x="1834" y="491"/>
                  </a:lnTo>
                  <a:cubicBezTo>
                    <a:pt x="1675" y="347"/>
                    <a:pt x="1531" y="174"/>
                    <a:pt x="140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303580" y="1981809"/>
              <a:ext cx="271351" cy="259030"/>
            </a:xfrm>
            <a:custGeom>
              <a:avLst/>
              <a:gdLst/>
              <a:ahLst/>
              <a:cxnLst/>
              <a:rect l="l" t="t" r="r" b="b"/>
              <a:pathLst>
                <a:path w="10351" h="9881" extrusionOk="0">
                  <a:moveTo>
                    <a:pt x="5378" y="1"/>
                  </a:moveTo>
                  <a:cubicBezTo>
                    <a:pt x="4169" y="1"/>
                    <a:pt x="2937" y="449"/>
                    <a:pt x="1934" y="1451"/>
                  </a:cubicBezTo>
                  <a:cubicBezTo>
                    <a:pt x="0" y="3386"/>
                    <a:pt x="0" y="6504"/>
                    <a:pt x="1934" y="8438"/>
                  </a:cubicBezTo>
                  <a:cubicBezTo>
                    <a:pt x="2873" y="9376"/>
                    <a:pt x="4136" y="9880"/>
                    <a:pt x="5423" y="9880"/>
                  </a:cubicBezTo>
                  <a:cubicBezTo>
                    <a:pt x="6056" y="9880"/>
                    <a:pt x="6695" y="9758"/>
                    <a:pt x="7304" y="9506"/>
                  </a:cubicBezTo>
                  <a:cubicBezTo>
                    <a:pt x="9152" y="8741"/>
                    <a:pt x="10350" y="6937"/>
                    <a:pt x="10350" y="4945"/>
                  </a:cubicBezTo>
                  <a:cubicBezTo>
                    <a:pt x="10350" y="1973"/>
                    <a:pt x="7915" y="1"/>
                    <a:pt x="537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298652" y="1982281"/>
              <a:ext cx="158208" cy="258296"/>
            </a:xfrm>
            <a:custGeom>
              <a:avLst/>
              <a:gdLst/>
              <a:ahLst/>
              <a:cxnLst/>
              <a:rect l="l" t="t" r="r" b="b"/>
              <a:pathLst>
                <a:path w="6035" h="9853" extrusionOk="0">
                  <a:moveTo>
                    <a:pt x="5607" y="0"/>
                  </a:moveTo>
                  <a:cubicBezTo>
                    <a:pt x="2908" y="0"/>
                    <a:pt x="679" y="2183"/>
                    <a:pt x="679" y="4927"/>
                  </a:cubicBezTo>
                  <a:cubicBezTo>
                    <a:pt x="679" y="7670"/>
                    <a:pt x="2908" y="9853"/>
                    <a:pt x="5607" y="9853"/>
                  </a:cubicBezTo>
                  <a:cubicBezTo>
                    <a:pt x="5748" y="9853"/>
                    <a:pt x="5891" y="9847"/>
                    <a:pt x="6035" y="9835"/>
                  </a:cubicBezTo>
                  <a:cubicBezTo>
                    <a:pt x="4865" y="9748"/>
                    <a:pt x="3783" y="9243"/>
                    <a:pt x="2960" y="8420"/>
                  </a:cubicBezTo>
                  <a:cubicBezTo>
                    <a:pt x="0" y="5446"/>
                    <a:pt x="1848" y="365"/>
                    <a:pt x="6035" y="19"/>
                  </a:cubicBezTo>
                  <a:cubicBezTo>
                    <a:pt x="5891" y="6"/>
                    <a:pt x="5748" y="0"/>
                    <a:pt x="5607" y="0"/>
                  </a:cubicBezTo>
                  <a:close/>
                </a:path>
              </a:pathLst>
            </a:custGeom>
            <a:solidFill>
              <a:srgbClr val="EA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4341041" y="2006504"/>
              <a:ext cx="219498" cy="209746"/>
            </a:xfrm>
            <a:custGeom>
              <a:avLst/>
              <a:gdLst/>
              <a:ahLst/>
              <a:cxnLst/>
              <a:rect l="l" t="t" r="r" b="b"/>
              <a:pathLst>
                <a:path w="8373" h="8001" extrusionOk="0">
                  <a:moveTo>
                    <a:pt x="4028" y="0"/>
                  </a:moveTo>
                  <a:cubicBezTo>
                    <a:pt x="1974" y="0"/>
                    <a:pt x="0" y="1597"/>
                    <a:pt x="0" y="4003"/>
                  </a:cubicBezTo>
                  <a:cubicBezTo>
                    <a:pt x="0" y="6404"/>
                    <a:pt x="1968" y="8001"/>
                    <a:pt x="4019" y="8001"/>
                  </a:cubicBezTo>
                  <a:cubicBezTo>
                    <a:pt x="5000" y="8001"/>
                    <a:pt x="6001" y="7635"/>
                    <a:pt x="6814" y="6817"/>
                  </a:cubicBezTo>
                  <a:cubicBezTo>
                    <a:pt x="8373" y="5258"/>
                    <a:pt x="8373" y="2732"/>
                    <a:pt x="6814" y="1173"/>
                  </a:cubicBezTo>
                  <a:cubicBezTo>
                    <a:pt x="6003" y="363"/>
                    <a:pt x="5006" y="0"/>
                    <a:pt x="4028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4331945" y="2006845"/>
              <a:ext cx="124914" cy="209169"/>
            </a:xfrm>
            <a:custGeom>
              <a:avLst/>
              <a:gdLst/>
              <a:ahLst/>
              <a:cxnLst/>
              <a:rect l="l" t="t" r="r" b="b"/>
              <a:pathLst>
                <a:path w="4765" h="7979" extrusionOk="0">
                  <a:moveTo>
                    <a:pt x="4367" y="0"/>
                  </a:moveTo>
                  <a:cubicBezTo>
                    <a:pt x="2187" y="0"/>
                    <a:pt x="376" y="1770"/>
                    <a:pt x="376" y="3990"/>
                  </a:cubicBezTo>
                  <a:cubicBezTo>
                    <a:pt x="376" y="6222"/>
                    <a:pt x="2186" y="7979"/>
                    <a:pt x="4364" y="7979"/>
                  </a:cubicBezTo>
                  <a:cubicBezTo>
                    <a:pt x="4497" y="7979"/>
                    <a:pt x="4630" y="7972"/>
                    <a:pt x="4765" y="7959"/>
                  </a:cubicBezTo>
                  <a:cubicBezTo>
                    <a:pt x="3855" y="7858"/>
                    <a:pt x="3018" y="7454"/>
                    <a:pt x="2368" y="6804"/>
                  </a:cubicBezTo>
                  <a:cubicBezTo>
                    <a:pt x="1" y="4437"/>
                    <a:pt x="1430" y="381"/>
                    <a:pt x="4765" y="20"/>
                  </a:cubicBezTo>
                  <a:cubicBezTo>
                    <a:pt x="4631" y="7"/>
                    <a:pt x="4498" y="0"/>
                    <a:pt x="4367" y="0"/>
                  </a:cubicBezTo>
                  <a:close/>
                </a:path>
              </a:pathLst>
            </a:custGeom>
            <a:solidFill>
              <a:srgbClr val="97A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417091" y="2048212"/>
              <a:ext cx="57175" cy="57175"/>
            </a:xfrm>
            <a:custGeom>
              <a:avLst/>
              <a:gdLst/>
              <a:ahLst/>
              <a:cxnLst/>
              <a:rect l="l" t="t" r="r" b="b"/>
              <a:pathLst>
                <a:path w="2181" h="2181" extrusionOk="0">
                  <a:moveTo>
                    <a:pt x="1083" y="1"/>
                  </a:moveTo>
                  <a:cubicBezTo>
                    <a:pt x="492" y="1"/>
                    <a:pt x="1" y="492"/>
                    <a:pt x="1" y="1084"/>
                  </a:cubicBezTo>
                  <a:cubicBezTo>
                    <a:pt x="1" y="1690"/>
                    <a:pt x="492" y="2181"/>
                    <a:pt x="1083" y="2181"/>
                  </a:cubicBezTo>
                  <a:cubicBezTo>
                    <a:pt x="1690" y="2181"/>
                    <a:pt x="2181" y="1690"/>
                    <a:pt x="2181" y="1084"/>
                  </a:cubicBezTo>
                  <a:cubicBezTo>
                    <a:pt x="2181" y="492"/>
                    <a:pt x="1690" y="1"/>
                    <a:pt x="1083" y="1"/>
                  </a:cubicBezTo>
                  <a:close/>
                </a:path>
              </a:pathLst>
            </a:custGeom>
            <a:solidFill>
              <a:srgbClr val="EE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417851" y="2048369"/>
              <a:ext cx="39008" cy="56834"/>
            </a:xfrm>
            <a:custGeom>
              <a:avLst/>
              <a:gdLst/>
              <a:ahLst/>
              <a:cxnLst/>
              <a:rect l="l" t="t" r="r" b="b"/>
              <a:pathLst>
                <a:path w="1488" h="2168" extrusionOk="0">
                  <a:moveTo>
                    <a:pt x="1080" y="1"/>
                  </a:moveTo>
                  <a:cubicBezTo>
                    <a:pt x="510" y="1"/>
                    <a:pt x="1" y="459"/>
                    <a:pt x="1" y="1078"/>
                  </a:cubicBezTo>
                  <a:cubicBezTo>
                    <a:pt x="1" y="1699"/>
                    <a:pt x="514" y="2167"/>
                    <a:pt x="1086" y="2167"/>
                  </a:cubicBezTo>
                  <a:cubicBezTo>
                    <a:pt x="1219" y="2167"/>
                    <a:pt x="1354" y="2142"/>
                    <a:pt x="1488" y="2088"/>
                  </a:cubicBezTo>
                  <a:cubicBezTo>
                    <a:pt x="1083" y="1915"/>
                    <a:pt x="823" y="1525"/>
                    <a:pt x="838" y="1078"/>
                  </a:cubicBezTo>
                  <a:cubicBezTo>
                    <a:pt x="823" y="644"/>
                    <a:pt x="1083" y="255"/>
                    <a:pt x="1488" y="81"/>
                  </a:cubicBezTo>
                  <a:cubicBezTo>
                    <a:pt x="1352" y="26"/>
                    <a:pt x="1214" y="1"/>
                    <a:pt x="10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398557" y="2105361"/>
              <a:ext cx="93876" cy="59823"/>
            </a:xfrm>
            <a:custGeom>
              <a:avLst/>
              <a:gdLst/>
              <a:ahLst/>
              <a:cxnLst/>
              <a:rect l="l" t="t" r="r" b="b"/>
              <a:pathLst>
                <a:path w="3581" h="2282" extrusionOk="0">
                  <a:moveTo>
                    <a:pt x="1170" y="1"/>
                  </a:moveTo>
                  <a:cubicBezTo>
                    <a:pt x="535" y="1"/>
                    <a:pt x="15" y="520"/>
                    <a:pt x="0" y="1170"/>
                  </a:cubicBezTo>
                  <a:lnTo>
                    <a:pt x="0" y="2079"/>
                  </a:lnTo>
                  <a:cubicBezTo>
                    <a:pt x="0" y="2195"/>
                    <a:pt x="101" y="2281"/>
                    <a:pt x="203" y="2281"/>
                  </a:cubicBezTo>
                  <a:lnTo>
                    <a:pt x="3378" y="2281"/>
                  </a:lnTo>
                  <a:cubicBezTo>
                    <a:pt x="3494" y="2281"/>
                    <a:pt x="3580" y="2195"/>
                    <a:pt x="3580" y="2079"/>
                  </a:cubicBezTo>
                  <a:lnTo>
                    <a:pt x="3580" y="1170"/>
                  </a:lnTo>
                  <a:cubicBezTo>
                    <a:pt x="3580" y="520"/>
                    <a:pt x="3061" y="1"/>
                    <a:pt x="2411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398924" y="2105361"/>
              <a:ext cx="53007" cy="59823"/>
            </a:xfrm>
            <a:custGeom>
              <a:avLst/>
              <a:gdLst/>
              <a:ahLst/>
              <a:cxnLst/>
              <a:rect l="l" t="t" r="r" b="b"/>
              <a:pathLst>
                <a:path w="2022" h="2282" extrusionOk="0">
                  <a:moveTo>
                    <a:pt x="1170" y="1"/>
                  </a:moveTo>
                  <a:cubicBezTo>
                    <a:pt x="521" y="1"/>
                    <a:pt x="1" y="520"/>
                    <a:pt x="1" y="1170"/>
                  </a:cubicBezTo>
                  <a:lnTo>
                    <a:pt x="1" y="2079"/>
                  </a:lnTo>
                  <a:cubicBezTo>
                    <a:pt x="1" y="2195"/>
                    <a:pt x="87" y="2281"/>
                    <a:pt x="189" y="2281"/>
                  </a:cubicBezTo>
                  <a:lnTo>
                    <a:pt x="1055" y="2281"/>
                  </a:lnTo>
                  <a:cubicBezTo>
                    <a:pt x="939" y="2281"/>
                    <a:pt x="853" y="2195"/>
                    <a:pt x="853" y="2079"/>
                  </a:cubicBezTo>
                  <a:lnTo>
                    <a:pt x="853" y="1170"/>
                  </a:lnTo>
                  <a:cubicBezTo>
                    <a:pt x="853" y="520"/>
                    <a:pt x="1372" y="1"/>
                    <a:pt x="2022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4416331" y="2128639"/>
              <a:ext cx="12138" cy="36544"/>
            </a:xfrm>
            <a:custGeom>
              <a:avLst/>
              <a:gdLst/>
              <a:ahLst/>
              <a:cxnLst/>
              <a:rect l="l" t="t" r="r" b="b"/>
              <a:pathLst>
                <a:path w="463" h="1394" extrusionOk="0">
                  <a:moveTo>
                    <a:pt x="232" y="0"/>
                  </a:moveTo>
                  <a:cubicBezTo>
                    <a:pt x="116" y="0"/>
                    <a:pt x="1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3" y="80"/>
                    <a:pt x="347" y="0"/>
                    <a:pt x="232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4462889" y="2128639"/>
              <a:ext cx="12138" cy="36544"/>
            </a:xfrm>
            <a:custGeom>
              <a:avLst/>
              <a:gdLst/>
              <a:ahLst/>
              <a:cxnLst/>
              <a:rect l="l" t="t" r="r" b="b"/>
              <a:pathLst>
                <a:path w="463" h="1394" extrusionOk="0">
                  <a:moveTo>
                    <a:pt x="231" y="0"/>
                  </a:moveTo>
                  <a:cubicBezTo>
                    <a:pt x="116" y="0"/>
                    <a:pt x="0" y="80"/>
                    <a:pt x="15" y="239"/>
                  </a:cubicBezTo>
                  <a:lnTo>
                    <a:pt x="15" y="1393"/>
                  </a:lnTo>
                  <a:lnTo>
                    <a:pt x="448" y="1393"/>
                  </a:lnTo>
                  <a:lnTo>
                    <a:pt x="448" y="239"/>
                  </a:lnTo>
                  <a:cubicBezTo>
                    <a:pt x="462" y="80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4201394" y="2221441"/>
              <a:ext cx="135872" cy="132674"/>
            </a:xfrm>
            <a:custGeom>
              <a:avLst/>
              <a:gdLst/>
              <a:ahLst/>
              <a:cxnLst/>
              <a:rect l="l" t="t" r="r" b="b"/>
              <a:pathLst>
                <a:path w="5183" h="5061" extrusionOk="0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36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4966" y="1404"/>
                  </a:lnTo>
                  <a:cubicBezTo>
                    <a:pt x="5183" y="1188"/>
                    <a:pt x="5183" y="827"/>
                    <a:pt x="4966" y="611"/>
                  </a:cubicBez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A6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4201394" y="2221441"/>
              <a:ext cx="118859" cy="132674"/>
            </a:xfrm>
            <a:custGeom>
              <a:avLst/>
              <a:gdLst/>
              <a:ahLst/>
              <a:cxnLst/>
              <a:rect l="l" t="t" r="r" b="b"/>
              <a:pathLst>
                <a:path w="4534" h="5061" extrusionOk="0">
                  <a:moveTo>
                    <a:pt x="4107" y="1"/>
                  </a:moveTo>
                  <a:cubicBezTo>
                    <a:pt x="3963" y="1"/>
                    <a:pt x="3819" y="55"/>
                    <a:pt x="3710" y="163"/>
                  </a:cubicBezTo>
                  <a:lnTo>
                    <a:pt x="232" y="3642"/>
                  </a:lnTo>
                  <a:cubicBezTo>
                    <a:pt x="1" y="3858"/>
                    <a:pt x="1" y="4219"/>
                    <a:pt x="232" y="4450"/>
                  </a:cubicBezTo>
                  <a:lnTo>
                    <a:pt x="679" y="4898"/>
                  </a:lnTo>
                  <a:cubicBezTo>
                    <a:pt x="787" y="5006"/>
                    <a:pt x="932" y="5060"/>
                    <a:pt x="1076" y="5060"/>
                  </a:cubicBezTo>
                  <a:cubicBezTo>
                    <a:pt x="1220" y="5060"/>
                    <a:pt x="1365" y="5006"/>
                    <a:pt x="1473" y="4898"/>
                  </a:cubicBezTo>
                  <a:lnTo>
                    <a:pt x="1502" y="4869"/>
                  </a:lnTo>
                  <a:lnTo>
                    <a:pt x="1083" y="4450"/>
                  </a:lnTo>
                  <a:cubicBezTo>
                    <a:pt x="867" y="4219"/>
                    <a:pt x="867" y="3858"/>
                    <a:pt x="1083" y="3642"/>
                  </a:cubicBezTo>
                  <a:lnTo>
                    <a:pt x="4533" y="192"/>
                  </a:lnTo>
                  <a:lnTo>
                    <a:pt x="4504" y="163"/>
                  </a:lnTo>
                  <a:cubicBezTo>
                    <a:pt x="4396" y="55"/>
                    <a:pt x="4252" y="1"/>
                    <a:pt x="4107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4287668" y="2221441"/>
              <a:ext cx="49599" cy="47816"/>
            </a:xfrm>
            <a:custGeom>
              <a:avLst/>
              <a:gdLst/>
              <a:ahLst/>
              <a:cxnLst/>
              <a:rect l="l" t="t" r="r" b="b"/>
              <a:pathLst>
                <a:path w="1892" h="1824" extrusionOk="0">
                  <a:moveTo>
                    <a:pt x="816" y="1"/>
                  </a:moveTo>
                  <a:cubicBezTo>
                    <a:pt x="672" y="1"/>
                    <a:pt x="528" y="55"/>
                    <a:pt x="419" y="163"/>
                  </a:cubicBezTo>
                  <a:lnTo>
                    <a:pt x="1" y="582"/>
                  </a:lnTo>
                  <a:lnTo>
                    <a:pt x="1257" y="1823"/>
                  </a:lnTo>
                  <a:lnTo>
                    <a:pt x="1675" y="1404"/>
                  </a:lnTo>
                  <a:cubicBezTo>
                    <a:pt x="1892" y="1188"/>
                    <a:pt x="1892" y="827"/>
                    <a:pt x="1675" y="611"/>
                  </a:cubicBezTo>
                  <a:lnTo>
                    <a:pt x="1213" y="163"/>
                  </a:lnTo>
                  <a:cubicBezTo>
                    <a:pt x="1105" y="55"/>
                    <a:pt x="961" y="1"/>
                    <a:pt x="816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287668" y="2221545"/>
              <a:ext cx="32585" cy="26136"/>
            </a:xfrm>
            <a:custGeom>
              <a:avLst/>
              <a:gdLst/>
              <a:ahLst/>
              <a:cxnLst/>
              <a:rect l="l" t="t" r="r" b="b"/>
              <a:pathLst>
                <a:path w="1243" h="997" extrusionOk="0">
                  <a:moveTo>
                    <a:pt x="708" y="0"/>
                  </a:moveTo>
                  <a:cubicBezTo>
                    <a:pt x="593" y="15"/>
                    <a:pt x="492" y="72"/>
                    <a:pt x="405" y="159"/>
                  </a:cubicBezTo>
                  <a:lnTo>
                    <a:pt x="102" y="462"/>
                  </a:lnTo>
                  <a:lnTo>
                    <a:pt x="1" y="578"/>
                  </a:lnTo>
                  <a:lnTo>
                    <a:pt x="434" y="996"/>
                  </a:lnTo>
                  <a:lnTo>
                    <a:pt x="1242" y="188"/>
                  </a:lnTo>
                  <a:lnTo>
                    <a:pt x="1213" y="159"/>
                  </a:lnTo>
                  <a:lnTo>
                    <a:pt x="1185" y="116"/>
                  </a:lnTo>
                  <a:lnTo>
                    <a:pt x="1170" y="101"/>
                  </a:lnTo>
                  <a:lnTo>
                    <a:pt x="1112" y="87"/>
                  </a:lnTo>
                  <a:cubicBezTo>
                    <a:pt x="1011" y="29"/>
                    <a:pt x="910" y="0"/>
                    <a:pt x="809" y="0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9"/>
          <p:cNvGrpSpPr/>
          <p:nvPr/>
        </p:nvGrpSpPr>
        <p:grpSpPr>
          <a:xfrm>
            <a:off x="1806314" y="5553776"/>
            <a:ext cx="3345819" cy="1716445"/>
            <a:chOff x="2496310" y="3693351"/>
            <a:chExt cx="1342905" cy="688926"/>
          </a:xfrm>
        </p:grpSpPr>
        <p:grpSp>
          <p:nvGrpSpPr>
            <p:cNvPr id="423" name="Google Shape;423;p19"/>
            <p:cNvGrpSpPr/>
            <p:nvPr/>
          </p:nvGrpSpPr>
          <p:grpSpPr>
            <a:xfrm>
              <a:off x="2496310" y="3693351"/>
              <a:ext cx="1342905" cy="688875"/>
              <a:chOff x="2496310" y="3693351"/>
              <a:chExt cx="1342905" cy="688875"/>
            </a:xfrm>
          </p:grpSpPr>
          <p:sp>
            <p:nvSpPr>
              <p:cNvPr id="424" name="Google Shape;424;p19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30" name="Google Shape;430;p19"/>
              <p:cNvCxnSpPr>
                <a:stCxn id="42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1" name="Google Shape;431;p19"/>
              <p:cNvCxnSpPr>
                <a:stCxn id="42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2" name="Google Shape;432;p19"/>
              <p:cNvCxnSpPr>
                <a:stCxn id="42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3" name="Google Shape;433;p19"/>
              <p:cNvCxnSpPr>
                <a:stCxn id="42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4" name="Google Shape;434;p19"/>
              <p:cNvCxnSpPr>
                <a:stCxn id="42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35" name="Google Shape;435;p19"/>
            <p:cNvGrpSpPr/>
            <p:nvPr/>
          </p:nvGrpSpPr>
          <p:grpSpPr>
            <a:xfrm>
              <a:off x="2675275" y="3930557"/>
              <a:ext cx="1003306" cy="451720"/>
              <a:chOff x="2675275" y="4174282"/>
              <a:chExt cx="1003306" cy="451720"/>
            </a:xfrm>
          </p:grpSpPr>
          <p:sp>
            <p:nvSpPr>
              <p:cNvPr id="436" name="Google Shape;436;p19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9" name="Google Shape;439;p19"/>
          <p:cNvGrpSpPr/>
          <p:nvPr/>
        </p:nvGrpSpPr>
        <p:grpSpPr>
          <a:xfrm>
            <a:off x="7639949" y="2607552"/>
            <a:ext cx="804565" cy="677795"/>
            <a:chOff x="7636443" y="1204988"/>
            <a:chExt cx="804565" cy="677795"/>
          </a:xfrm>
        </p:grpSpPr>
        <p:grpSp>
          <p:nvGrpSpPr>
            <p:cNvPr id="440" name="Google Shape;440;p1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41" name="Google Shape;441;p1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44" name="Google Shape;444;p1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47" name="Google Shape;447;p1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50" name="Google Shape;450;p1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19"/>
          <p:cNvGrpSpPr/>
          <p:nvPr/>
        </p:nvGrpSpPr>
        <p:grpSpPr>
          <a:xfrm flipH="1">
            <a:off x="10826836" y="2527896"/>
            <a:ext cx="804565" cy="677795"/>
            <a:chOff x="7636443" y="1204988"/>
            <a:chExt cx="804565" cy="677795"/>
          </a:xfrm>
        </p:grpSpPr>
        <p:grpSp>
          <p:nvGrpSpPr>
            <p:cNvPr id="453" name="Google Shape;453;p1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54" name="Google Shape;454;p1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57" name="Google Shape;457;p1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60" name="Google Shape;460;p1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63" name="Google Shape;463;p1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D9B">
            <a:alpha val="80000"/>
          </a:srgbClr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/>
          </a:p>
        </p:txBody>
      </p:sp>
      <p:sp>
        <p:nvSpPr>
          <p:cNvPr id="470" name="Google Shape;470;p21"/>
          <p:cNvSpPr txBox="1">
            <a:spLocks noGrp="1"/>
          </p:cNvSpPr>
          <p:nvPr>
            <p:ph type="body" idx="1"/>
          </p:nvPr>
        </p:nvSpPr>
        <p:spPr>
          <a:xfrm>
            <a:off x="566677" y="147951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Kan Katpark (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Project manager , 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Architecture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&amp; Analyst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2400" i="0" u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Jakkaphat Polylake (Software Designer &amp;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Tester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Dusit Chunviset (Software Designer &amp;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Tester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Tinnapat Rattanawilaikul (Software Designer &amp; Analyst)</a:t>
            </a:r>
            <a:endParaRPr/>
          </a:p>
          <a:p>
            <a:pPr marL="1143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Sarin Patanompee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(Software Tester &amp; 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/>
          </a:p>
        </p:txBody>
      </p:sp>
      <p:pic>
        <p:nvPicPr>
          <p:cNvPr id="471" name="Google Shape;4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1651" y="2506662"/>
            <a:ext cx="2150349" cy="4335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1"/>
          <p:cNvGrpSpPr/>
          <p:nvPr/>
        </p:nvGrpSpPr>
        <p:grpSpPr>
          <a:xfrm>
            <a:off x="5430401" y="829630"/>
            <a:ext cx="576699" cy="649880"/>
            <a:chOff x="4236601" y="1512666"/>
            <a:chExt cx="312981" cy="352697"/>
          </a:xfrm>
        </p:grpSpPr>
        <p:sp>
          <p:nvSpPr>
            <p:cNvPr id="473" name="Google Shape;473;p21"/>
            <p:cNvSpPr/>
            <p:nvPr/>
          </p:nvSpPr>
          <p:spPr>
            <a:xfrm>
              <a:off x="4236601" y="1512666"/>
              <a:ext cx="312981" cy="352697"/>
            </a:xfrm>
            <a:custGeom>
              <a:avLst/>
              <a:gdLst/>
              <a:ahLst/>
              <a:cxnLst/>
              <a:rect l="l" t="t" r="r" b="b"/>
              <a:pathLst>
                <a:path w="11939" h="13454" extrusionOk="0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4383798" y="1561557"/>
              <a:ext cx="165784" cy="303806"/>
            </a:xfrm>
            <a:custGeom>
              <a:avLst/>
              <a:gdLst/>
              <a:ahLst/>
              <a:cxnLst/>
              <a:rect l="l" t="t" r="r" b="b"/>
              <a:pathLst>
                <a:path w="6324" h="11589" extrusionOk="0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4267246" y="1546326"/>
              <a:ext cx="251664" cy="283856"/>
            </a:xfrm>
            <a:custGeom>
              <a:avLst/>
              <a:gdLst/>
              <a:ahLst/>
              <a:cxnLst/>
              <a:rect l="l" t="t" r="r" b="b"/>
              <a:pathLst>
                <a:path w="9600" h="10828" extrusionOk="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4388726" y="1585019"/>
              <a:ext cx="130184" cy="245163"/>
            </a:xfrm>
            <a:custGeom>
              <a:avLst/>
              <a:gdLst/>
              <a:ahLst/>
              <a:cxnLst/>
              <a:rect l="l" t="t" r="r" b="b"/>
              <a:pathLst>
                <a:path w="4966" h="9352" extrusionOk="0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4330817" y="1674727"/>
              <a:ext cx="124521" cy="84019"/>
            </a:xfrm>
            <a:custGeom>
              <a:avLst/>
              <a:gdLst/>
              <a:ahLst/>
              <a:cxnLst/>
              <a:rect l="l" t="t" r="r" b="b"/>
              <a:pathLst>
                <a:path w="4750" h="3205" extrusionOk="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4383798" y="1674727"/>
              <a:ext cx="71934" cy="84019"/>
            </a:xfrm>
            <a:custGeom>
              <a:avLst/>
              <a:gdLst/>
              <a:ahLst/>
              <a:cxnLst/>
              <a:rect l="l" t="t" r="r" b="b"/>
              <a:pathLst>
                <a:path w="2744" h="3205" extrusionOk="0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4379263" y="1679917"/>
              <a:ext cx="27657" cy="16017"/>
            </a:xfrm>
            <a:custGeom>
              <a:avLst/>
              <a:gdLst/>
              <a:ahLst/>
              <a:cxnLst/>
              <a:rect l="l" t="t" r="r" b="b"/>
              <a:pathLst>
                <a:path w="1055" h="611" extrusionOk="0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4372814" y="1689486"/>
              <a:ext cx="40528" cy="58564"/>
            </a:xfrm>
            <a:custGeom>
              <a:avLst/>
              <a:gdLst/>
              <a:ahLst/>
              <a:cxnLst/>
              <a:rect l="l" t="t" r="r" b="b"/>
              <a:pathLst>
                <a:path w="1546" h="2234" extrusionOk="0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383431" y="1689486"/>
              <a:ext cx="29911" cy="58564"/>
            </a:xfrm>
            <a:custGeom>
              <a:avLst/>
              <a:gdLst/>
              <a:ahLst/>
              <a:cxnLst/>
              <a:rect l="l" t="t" r="r" b="b"/>
              <a:pathLst>
                <a:path w="1141" h="2234" extrusionOk="0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4372054" y="1674727"/>
              <a:ext cx="42416" cy="21208"/>
            </a:xfrm>
            <a:custGeom>
              <a:avLst/>
              <a:gdLst/>
              <a:ahLst/>
              <a:cxnLst/>
              <a:rect l="l" t="t" r="r" b="b"/>
              <a:pathLst>
                <a:path w="1618" h="809" extrusionOk="0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4389460" y="1675094"/>
              <a:ext cx="24642" cy="20841"/>
            </a:xfrm>
            <a:custGeom>
              <a:avLst/>
              <a:gdLst/>
              <a:ahLst/>
              <a:cxnLst/>
              <a:rect l="l" t="t" r="r" b="b"/>
              <a:pathLst>
                <a:path w="940" h="795" extrusionOk="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4360703" y="1596396"/>
              <a:ext cx="64751" cy="88947"/>
            </a:xfrm>
            <a:custGeom>
              <a:avLst/>
              <a:gdLst/>
              <a:ahLst/>
              <a:cxnLst/>
              <a:rect l="l" t="t" r="r" b="b"/>
              <a:pathLst>
                <a:path w="2470" h="3393" extrusionOk="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383431" y="1596396"/>
              <a:ext cx="42023" cy="88947"/>
            </a:xfrm>
            <a:custGeom>
              <a:avLst/>
              <a:gdLst/>
              <a:ahLst/>
              <a:cxnLst/>
              <a:rect l="l" t="t" r="r" b="b"/>
              <a:pathLst>
                <a:path w="1603" h="3393" extrusionOk="0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360336" y="1597891"/>
              <a:ext cx="65118" cy="42783"/>
            </a:xfrm>
            <a:custGeom>
              <a:avLst/>
              <a:gdLst/>
              <a:ahLst/>
              <a:cxnLst/>
              <a:rect l="l" t="t" r="r" b="b"/>
              <a:pathLst>
                <a:path w="2484" h="1632" extrusionOk="0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1"/>
          <p:cNvGrpSpPr/>
          <p:nvPr/>
        </p:nvGrpSpPr>
        <p:grpSpPr>
          <a:xfrm rot="9763211">
            <a:off x="-1132649" y="4793546"/>
            <a:ext cx="3398654" cy="3398654"/>
            <a:chOff x="5080187" y="927900"/>
            <a:chExt cx="961200" cy="961200"/>
          </a:xfrm>
        </p:grpSpPr>
        <p:sp>
          <p:nvSpPr>
            <p:cNvPr id="488" name="Google Shape;488;p21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sz="4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Idea</a:t>
            </a:r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0699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number of fresh markets is decreasing. On the other hand, the number of healthy food consumers is increasing.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Farmer can't find the market to sell their products.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Some middlemen exploit farmers. </a:t>
            </a:r>
            <a:endParaRPr/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3213" y="1755075"/>
            <a:ext cx="3248025" cy="5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175" y="782544"/>
            <a:ext cx="428132" cy="3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99" y="5062981"/>
            <a:ext cx="2178036" cy="196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94688" y="3575191"/>
            <a:ext cx="1511192" cy="151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Concept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Chaorai Prompt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is a Mobile Web Application that maps product sellers to the buyers like Amazon, Shopee but Farmer Prompt focuses on agricultural products. 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72100" y="2712710"/>
            <a:ext cx="12192000" cy="414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9950" y="68666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100" y="-557829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39092" y="686663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1259817" y="1468218"/>
            <a:ext cx="1511192" cy="151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3415" y="6501556"/>
            <a:ext cx="13634368" cy="4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Product Vision</a:t>
            </a:r>
            <a:endParaRPr/>
          </a:p>
        </p:txBody>
      </p:sp>
      <p:sp>
        <p:nvSpPr>
          <p:cNvPr id="121" name="Google Shape;12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b="1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</a:t>
            </a:r>
            <a:r>
              <a:rPr lang="en-US" sz="2400" b="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Thai farmers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WHO </a:t>
            </a:r>
            <a:r>
              <a:rPr lang="en-US" sz="2400" b="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want to sell their products on the fair price  </a:t>
            </a:r>
            <a:r>
              <a:rPr lang="en-US" sz="2400" b="1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ChaoraiPrompt</a:t>
            </a:r>
            <a:r>
              <a:rPr lang="en-US" sz="2400" b="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is an E-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Commerce mobile web application </a:t>
            </a:r>
            <a:r>
              <a:rPr lang="en-US" sz="2400" b="1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THAT </a:t>
            </a:r>
            <a:r>
              <a:rPr lang="en-US" sz="240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aims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be a new open market of agricultural products </a:t>
            </a:r>
            <a:r>
              <a:rPr lang="en-US" sz="2400" b="1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UNLIKE </a:t>
            </a:r>
            <a:r>
              <a:rPr lang="en-US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other e-commerce because we focus on agricultural products</a:t>
            </a:r>
            <a:r>
              <a:rPr lang="en-US" sz="2400" b="0" i="0" u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03415" y="935092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68584" y="4601678"/>
            <a:ext cx="3352722" cy="231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8510" y="705103"/>
            <a:ext cx="420660" cy="42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051214" y="4770120"/>
            <a:ext cx="2800861" cy="21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24120" y="5568142"/>
            <a:ext cx="2794849" cy="154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-US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case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839788" y="1840492"/>
            <a:ext cx="2795446" cy="2482913"/>
            <a:chOff x="6644304" y="3073628"/>
            <a:chExt cx="576302" cy="511871"/>
          </a:xfrm>
        </p:grpSpPr>
        <p:sp>
          <p:nvSpPr>
            <p:cNvPr id="134" name="Google Shape;134;p3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" name="Google Shape;135;p3"/>
            <p:cNvGrpSpPr/>
            <p:nvPr/>
          </p:nvGrpSpPr>
          <p:grpSpPr>
            <a:xfrm>
              <a:off x="6712169" y="3085440"/>
              <a:ext cx="481623" cy="494913"/>
              <a:chOff x="6712169" y="3085440"/>
              <a:chExt cx="481623" cy="494913"/>
            </a:xfrm>
          </p:grpSpPr>
          <p:sp>
            <p:nvSpPr>
              <p:cNvPr id="136" name="Google Shape;136;p3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endPara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Radar chart&#10;&#10;Description automatically generated with medium confidence">
            <a:extLst>
              <a:ext uri="{FF2B5EF4-FFF2-40B4-BE49-F238E27FC236}">
                <a16:creationId xmlns:a16="http://schemas.microsoft.com/office/drawing/2014/main" id="{97BA3B35-28F8-4A34-9FE7-4470A5BC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98" y="0"/>
            <a:ext cx="272949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9A5D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5600" y="318129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5508" y="5571665"/>
            <a:ext cx="3577996" cy="130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5399" y="5594746"/>
            <a:ext cx="3577998" cy="1309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Users </a:t>
            </a: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can buy the product from the seller, and they can request permission to sell the product.</a:t>
            </a:r>
            <a:endParaRPr/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708" y="5456269"/>
            <a:ext cx="3775558" cy="14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31647" y="4483103"/>
            <a:ext cx="4060353" cy="267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5218" y="756229"/>
            <a:ext cx="426757" cy="39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69A5D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/>
          </a:p>
        </p:txBody>
      </p:sp>
      <p:pic>
        <p:nvPicPr>
          <p:cNvPr id="162" name="Google Shape;1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682" y="1909445"/>
            <a:ext cx="2116760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216" y="1920875"/>
            <a:ext cx="2088630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4531" y="1920875"/>
            <a:ext cx="2138918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5" name="Google Shape;165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5639" y="1892322"/>
            <a:ext cx="2113663" cy="4572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>
            <a:alpha val="80000"/>
          </a:srgbClr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669" y="-907491"/>
            <a:ext cx="1511192" cy="151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"/>
              <a:buNone/>
            </a:pPr>
            <a:r>
              <a:rPr lang="en-US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Feature</a:t>
            </a:r>
            <a:endParaRPr/>
          </a:p>
        </p:txBody>
      </p:sp>
      <p:sp>
        <p:nvSpPr>
          <p:cNvPr id="172" name="Google Shape;172;p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	Farmers </a:t>
            </a: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extend features from user and can sell their products and withdraw the money from their accounts.</a:t>
            </a:r>
            <a:endParaRPr dirty="0"/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8739" y="6096795"/>
            <a:ext cx="12280739" cy="86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7578" y="1690688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6635" y="1027906"/>
            <a:ext cx="1511192" cy="15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5218" y="756229"/>
            <a:ext cx="426757" cy="39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น้ำเงิน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377</Words>
  <Application>Microsoft Office PowerPoint</Application>
  <PresentationFormat>Widescreen</PresentationFormat>
  <Paragraphs>50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Poppins</vt:lpstr>
      <vt:lpstr>Arial</vt:lpstr>
      <vt:lpstr>ธีมของ Office</vt:lpstr>
      <vt:lpstr>PowerPoint Presentation</vt:lpstr>
      <vt:lpstr>Chaorai Prompt</vt:lpstr>
      <vt:lpstr>Software Idea</vt:lpstr>
      <vt:lpstr>Software Concept</vt:lpstr>
      <vt:lpstr>Product Vision</vt:lpstr>
      <vt:lpstr>Use case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Feature</vt:lpstr>
      <vt:lpstr>Software Design</vt:lpstr>
      <vt:lpstr>Software Prototype</vt:lpstr>
      <vt:lpstr>Technology</vt:lpstr>
      <vt:lpstr>Front-end</vt:lpstr>
      <vt:lpstr>Back-end</vt:lpstr>
      <vt:lpstr>Database</vt:lpstr>
      <vt:lpstr>Tool</vt:lpstr>
      <vt:lpstr>Software Progress Model</vt:lpstr>
      <vt:lpstr>Project Timeline</vt:lpstr>
      <vt:lpstr>Usability Testing</vt:lpstr>
      <vt:lpstr>Team member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Chaorai Prompt</dc:title>
  <dc:creator>KAN KATPARK</dc:creator>
  <cp:lastModifiedBy>KAN KATPARK</cp:lastModifiedBy>
  <cp:revision>9</cp:revision>
  <dcterms:created xsi:type="dcterms:W3CDTF">2022-02-22T13:57:24Z</dcterms:created>
  <dcterms:modified xsi:type="dcterms:W3CDTF">2022-02-24T05:45:34Z</dcterms:modified>
</cp:coreProperties>
</file>